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slides/slide713.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697.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675.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653.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707.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slides/slide669.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647.xml" ContentType="application/vnd.openxmlformats-officedocument.presentationml.slide+xml"/>
  <Override PartName="/ppt/slides/slide694.xml" ContentType="application/vnd.openxmlformats-officedocument.presentationml.slide+xml"/>
  <Override PartName="/ppt/slides/slide710.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slides/slide672.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Override PartName="/ppt/slides/slide650.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704.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688.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666.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644.xml" ContentType="application/vnd.openxmlformats-officedocument.presentationml.slide+xml"/>
  <Override PartName="/ppt/slides/slide691.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701.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38.xml" ContentType="application/vnd.openxmlformats-officedocument.presentationml.slide+xml"/>
  <Override PartName="/ppt/slides/slide685.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66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641.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s/slide717.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679.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slides/slide720.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657.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682.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660.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698.xml" ContentType="application/vnd.openxmlformats-officedocument.presentationml.slide+xml"/>
  <Override PartName="/ppt/slides/slide714.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slides/slide676.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654.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708.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slides/slide711.xml" ContentType="application/vnd.openxmlformats-officedocument.presentationml.slide+xml"/>
  <Override PartName="/ppt/notesSlides/notesSlide14.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648.xml" ContentType="application/vnd.openxmlformats-officedocument.presentationml.slide+xml"/>
  <Override PartName="/ppt/slides/slide695.xml" ContentType="application/vnd.openxmlformats-officedocument.presentationml.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673.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slides/slide465.xml" ContentType="application/vnd.openxmlformats-officedocument.presentationml.slide+xml"/>
  <Override PartName="/ppt/notesSlides/notesSlide5.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slides/slide604.xml" ContentType="application/vnd.openxmlformats-officedocument.presentationml.slide+xml"/>
  <Override PartName="/ppt/slides/slide651.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88.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slides/slide689.xml" ContentType="application/vnd.openxmlformats-officedocument.presentationml.slide+xml"/>
  <Override PartName="/ppt/slides/slide70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544.xml" ContentType="application/vnd.openxmlformats-officedocument.presentationml.slide+xml"/>
  <Override PartName="/ppt/slides/slide591.xml" ContentType="application/vnd.openxmlformats-officedocument.presentationml.slide+xml"/>
  <Override PartName="/ppt/slides/slide336.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67.xml" ContentType="application/vnd.openxmlformats-officedocument.presentationml.slide+xml"/>
  <Override PartName="/ppt/notesSlides/notesSlide11.xml" ContentType="application/vnd.openxmlformats-officedocument.presentationml.notes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59.xml" ContentType="application/vnd.openxmlformats-officedocument.presentationml.slide+xml"/>
  <Override PartName="/ppt/slides/slide645.xml" ContentType="application/vnd.openxmlformats-officedocument.presentationml.slide+xml"/>
  <Override PartName="/ppt/slides/slide692.xml" ContentType="application/vnd.openxmlformats-officedocument.presentationml.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slides/slide670.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slides/slide702.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slides/slide686.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664.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s/slide642.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718.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s/slide658.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683.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661.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slides/slide715.xml" ContentType="application/vnd.openxmlformats-officedocument.presentationml.slide+xml"/>
  <Override PartName="/ppt/notesSlides/notesSlide18.xml" ContentType="application/vnd.openxmlformats-officedocument.presentationml.notesSlide+xml"/>
  <Default Extension="wmf" ContentType="image/x-wmf"/>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699.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677.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55.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680.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709.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649.xml" ContentType="application/vnd.openxmlformats-officedocument.presentationml.slide+xml"/>
  <Override PartName="/ppt/slides/slide696.xml" ContentType="application/vnd.openxmlformats-officedocument.presentationml.slide+xml"/>
  <Override PartName="/ppt/slides/slide712.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slides/slide674.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652.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slides/slide706.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668.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646.xml" ContentType="application/vnd.openxmlformats-officedocument.presentationml.slide+xml"/>
  <Override PartName="/ppt/slides/slide69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slides/slide671.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687.xml" ContentType="application/vnd.openxmlformats-officedocument.presentationml.slide+xml"/>
  <Override PartName="/ppt/slides/slide70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665.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slides/slide643.xml" ContentType="application/vnd.openxmlformats-officedocument.presentationml.slide+xml"/>
  <Override PartName="/ppt/slides/slide690.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s/slide71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s/slide659.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slides/slide700.xml" ContentType="application/vnd.openxmlformats-officedocument.presentationml.slide+xml"/>
  <Override PartName="/ppt/slides/slide145.xml" ContentType="application/vnd.openxmlformats-officedocument.presentationml.slide+xml"/>
  <Override PartName="/ppt/slides/slide192.xml" ContentType="application/vnd.openxmlformats-officedocument.presentationml.slide+xml"/>
  <Override PartName="/ppt/slides/slide637.xml" ContentType="application/vnd.openxmlformats-officedocument.presentationml.slide+xml"/>
  <Override PartName="/ppt/slides/slide684.xml" ContentType="application/vnd.openxmlformats-officedocument.presentationml.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slides/slide662.xml" ContentType="application/vnd.openxmlformats-officedocument.presentationml.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577.xml" ContentType="application/vnd.openxmlformats-officedocument.presentationml.slide+xml"/>
  <Override PartName="/ppt/slides/slide64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Override PartName="/ppt/slides/slide716.xml" ContentType="application/vnd.openxmlformats-officedocument.presentationml.slide+xml"/>
  <Default Extension="jpeg" ContentType="image/jpeg"/>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80.xml" ContentType="application/vnd.openxmlformats-officedocument.presentationml.slide+xml"/>
  <Override PartName="/ppt/slides/slide678.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slides/slide609.xml" ContentType="application/vnd.openxmlformats-officedocument.presentationml.slide+xml"/>
  <Override PartName="/ppt/slides/slide117.xml" ContentType="application/vnd.openxmlformats-officedocument.presentationml.slide+xml"/>
  <Override PartName="/ppt/slides/slide164.xml" ContentType="application/vnd.openxmlformats-officedocument.presentationml.slide+xml"/>
  <Override PartName="/ppt/slides/slide448.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656.xml" ContentType="application/vnd.openxmlformats-officedocument.presentationml.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634.xml" ContentType="application/vnd.openxmlformats-officedocument.presentationml.slide+xml"/>
  <Override PartName="/ppt/slides/slide681.xml" ContentType="application/vnd.openxmlformats-officedocument.presentationml.slide+xml"/>
  <Override PartName="/ppt/slides/slide47.xml" ContentType="application/vnd.openxmlformats-officedocument.presentationml.slide+xml"/>
  <Override PartName="/ppt/slides/slide42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2"/>
  </p:notesMasterIdLst>
  <p:sldIdLst>
    <p:sldId id="256" r:id="rId2"/>
    <p:sldId id="259" r:id="rId3"/>
    <p:sldId id="523" r:id="rId4"/>
    <p:sldId id="868" r:id="rId5"/>
    <p:sldId id="871" r:id="rId6"/>
    <p:sldId id="932" r:id="rId7"/>
    <p:sldId id="262" r:id="rId8"/>
    <p:sldId id="263" r:id="rId9"/>
    <p:sldId id="266" r:id="rId10"/>
    <p:sldId id="267" r:id="rId11"/>
    <p:sldId id="264" r:id="rId12"/>
    <p:sldId id="268" r:id="rId13"/>
    <p:sldId id="265" r:id="rId14"/>
    <p:sldId id="269" r:id="rId15"/>
    <p:sldId id="270" r:id="rId16"/>
    <p:sldId id="361"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4" r:id="rId157"/>
    <p:sldId id="415" r:id="rId158"/>
    <p:sldId id="416" r:id="rId159"/>
    <p:sldId id="417" r:id="rId160"/>
    <p:sldId id="418" r:id="rId161"/>
    <p:sldId id="419" r:id="rId162"/>
    <p:sldId id="420" r:id="rId163"/>
    <p:sldId id="421" r:id="rId164"/>
    <p:sldId id="422"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78" r:id="rId219"/>
    <p:sldId id="479" r:id="rId220"/>
    <p:sldId id="480" r:id="rId221"/>
    <p:sldId id="481" r:id="rId222"/>
    <p:sldId id="482" r:id="rId223"/>
    <p:sldId id="483"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0" r:id="rId237"/>
    <p:sldId id="501" r:id="rId238"/>
    <p:sldId id="502" r:id="rId239"/>
    <p:sldId id="503" r:id="rId240"/>
    <p:sldId id="504" r:id="rId241"/>
    <p:sldId id="505" r:id="rId242"/>
    <p:sldId id="506" r:id="rId243"/>
    <p:sldId id="507" r:id="rId244"/>
    <p:sldId id="508" r:id="rId245"/>
    <p:sldId id="509" r:id="rId246"/>
    <p:sldId id="510" r:id="rId247"/>
    <p:sldId id="484" r:id="rId248"/>
    <p:sldId id="485" r:id="rId249"/>
    <p:sldId id="486" r:id="rId250"/>
    <p:sldId id="487" r:id="rId251"/>
    <p:sldId id="511" r:id="rId252"/>
    <p:sldId id="512" r:id="rId253"/>
    <p:sldId id="513" r:id="rId254"/>
    <p:sldId id="514" r:id="rId255"/>
    <p:sldId id="515" r:id="rId256"/>
    <p:sldId id="516" r:id="rId257"/>
    <p:sldId id="293" r:id="rId258"/>
    <p:sldId id="517" r:id="rId259"/>
    <p:sldId id="518" r:id="rId260"/>
    <p:sldId id="519" r:id="rId261"/>
    <p:sldId id="520" r:id="rId262"/>
    <p:sldId id="531" r:id="rId263"/>
    <p:sldId id="522" r:id="rId264"/>
    <p:sldId id="532" r:id="rId265"/>
    <p:sldId id="569" r:id="rId266"/>
    <p:sldId id="570" r:id="rId267"/>
    <p:sldId id="571" r:id="rId268"/>
    <p:sldId id="572" r:id="rId269"/>
    <p:sldId id="573" r:id="rId270"/>
    <p:sldId id="574" r:id="rId271"/>
    <p:sldId id="575" r:id="rId272"/>
    <p:sldId id="576" r:id="rId273"/>
    <p:sldId id="577" r:id="rId274"/>
    <p:sldId id="578" r:id="rId275"/>
    <p:sldId id="579" r:id="rId276"/>
    <p:sldId id="580" r:id="rId277"/>
    <p:sldId id="581" r:id="rId278"/>
    <p:sldId id="582" r:id="rId279"/>
    <p:sldId id="583" r:id="rId280"/>
    <p:sldId id="584" r:id="rId281"/>
    <p:sldId id="585" r:id="rId282"/>
    <p:sldId id="586" r:id="rId283"/>
    <p:sldId id="587" r:id="rId284"/>
    <p:sldId id="588" r:id="rId285"/>
    <p:sldId id="589" r:id="rId286"/>
    <p:sldId id="590" r:id="rId287"/>
    <p:sldId id="591" r:id="rId288"/>
    <p:sldId id="592" r:id="rId289"/>
    <p:sldId id="593" r:id="rId290"/>
    <p:sldId id="594" r:id="rId291"/>
    <p:sldId id="595" r:id="rId292"/>
    <p:sldId id="596" r:id="rId293"/>
    <p:sldId id="597" r:id="rId294"/>
    <p:sldId id="598" r:id="rId295"/>
    <p:sldId id="599" r:id="rId296"/>
    <p:sldId id="600" r:id="rId297"/>
    <p:sldId id="601" r:id="rId298"/>
    <p:sldId id="602" r:id="rId299"/>
    <p:sldId id="603" r:id="rId300"/>
    <p:sldId id="604" r:id="rId301"/>
    <p:sldId id="605" r:id="rId302"/>
    <p:sldId id="606" r:id="rId303"/>
    <p:sldId id="607" r:id="rId304"/>
    <p:sldId id="608" r:id="rId305"/>
    <p:sldId id="609" r:id="rId306"/>
    <p:sldId id="610" r:id="rId307"/>
    <p:sldId id="611" r:id="rId308"/>
    <p:sldId id="612" r:id="rId309"/>
    <p:sldId id="613" r:id="rId310"/>
    <p:sldId id="614" r:id="rId311"/>
    <p:sldId id="615" r:id="rId312"/>
    <p:sldId id="616" r:id="rId313"/>
    <p:sldId id="617" r:id="rId314"/>
    <p:sldId id="618" r:id="rId315"/>
    <p:sldId id="619" r:id="rId316"/>
    <p:sldId id="620" r:id="rId317"/>
    <p:sldId id="621" r:id="rId318"/>
    <p:sldId id="622" r:id="rId319"/>
    <p:sldId id="623" r:id="rId320"/>
    <p:sldId id="624" r:id="rId321"/>
    <p:sldId id="625" r:id="rId322"/>
    <p:sldId id="626" r:id="rId323"/>
    <p:sldId id="627" r:id="rId324"/>
    <p:sldId id="628" r:id="rId325"/>
    <p:sldId id="629" r:id="rId326"/>
    <p:sldId id="630" r:id="rId327"/>
    <p:sldId id="631" r:id="rId328"/>
    <p:sldId id="632" r:id="rId329"/>
    <p:sldId id="633" r:id="rId330"/>
    <p:sldId id="634" r:id="rId331"/>
    <p:sldId id="635" r:id="rId332"/>
    <p:sldId id="636" r:id="rId333"/>
    <p:sldId id="637" r:id="rId334"/>
    <p:sldId id="638" r:id="rId335"/>
    <p:sldId id="639" r:id="rId336"/>
    <p:sldId id="640" r:id="rId337"/>
    <p:sldId id="641" r:id="rId338"/>
    <p:sldId id="642" r:id="rId339"/>
    <p:sldId id="643" r:id="rId340"/>
    <p:sldId id="644" r:id="rId341"/>
    <p:sldId id="645" r:id="rId342"/>
    <p:sldId id="646" r:id="rId343"/>
    <p:sldId id="647" r:id="rId344"/>
    <p:sldId id="648" r:id="rId345"/>
    <p:sldId id="649" r:id="rId346"/>
    <p:sldId id="650" r:id="rId347"/>
    <p:sldId id="651" r:id="rId348"/>
    <p:sldId id="652" r:id="rId349"/>
    <p:sldId id="653" r:id="rId350"/>
    <p:sldId id="654" r:id="rId351"/>
    <p:sldId id="655" r:id="rId352"/>
    <p:sldId id="656" r:id="rId353"/>
    <p:sldId id="657" r:id="rId354"/>
    <p:sldId id="658" r:id="rId355"/>
    <p:sldId id="659" r:id="rId356"/>
    <p:sldId id="660" r:id="rId357"/>
    <p:sldId id="661" r:id="rId358"/>
    <p:sldId id="662" r:id="rId359"/>
    <p:sldId id="663" r:id="rId360"/>
    <p:sldId id="664" r:id="rId361"/>
    <p:sldId id="665" r:id="rId362"/>
    <p:sldId id="666" r:id="rId363"/>
    <p:sldId id="667" r:id="rId364"/>
    <p:sldId id="668" r:id="rId365"/>
    <p:sldId id="669" r:id="rId366"/>
    <p:sldId id="670" r:id="rId367"/>
    <p:sldId id="671" r:id="rId368"/>
    <p:sldId id="672" r:id="rId369"/>
    <p:sldId id="673" r:id="rId370"/>
    <p:sldId id="674" r:id="rId371"/>
    <p:sldId id="675" r:id="rId372"/>
    <p:sldId id="676" r:id="rId373"/>
    <p:sldId id="677" r:id="rId374"/>
    <p:sldId id="678" r:id="rId375"/>
    <p:sldId id="679" r:id="rId376"/>
    <p:sldId id="680" r:id="rId377"/>
    <p:sldId id="681" r:id="rId378"/>
    <p:sldId id="682" r:id="rId379"/>
    <p:sldId id="683" r:id="rId380"/>
    <p:sldId id="684" r:id="rId381"/>
    <p:sldId id="685" r:id="rId382"/>
    <p:sldId id="686" r:id="rId383"/>
    <p:sldId id="687" r:id="rId384"/>
    <p:sldId id="688" r:id="rId385"/>
    <p:sldId id="689" r:id="rId386"/>
    <p:sldId id="690" r:id="rId387"/>
    <p:sldId id="691" r:id="rId388"/>
    <p:sldId id="692" r:id="rId389"/>
    <p:sldId id="693" r:id="rId390"/>
    <p:sldId id="694" r:id="rId391"/>
    <p:sldId id="695" r:id="rId392"/>
    <p:sldId id="696" r:id="rId393"/>
    <p:sldId id="697" r:id="rId394"/>
    <p:sldId id="698" r:id="rId395"/>
    <p:sldId id="699" r:id="rId396"/>
    <p:sldId id="700" r:id="rId397"/>
    <p:sldId id="701" r:id="rId398"/>
    <p:sldId id="702" r:id="rId399"/>
    <p:sldId id="703" r:id="rId400"/>
    <p:sldId id="704" r:id="rId401"/>
    <p:sldId id="705" r:id="rId402"/>
    <p:sldId id="706" r:id="rId403"/>
    <p:sldId id="707" r:id="rId404"/>
    <p:sldId id="708" r:id="rId405"/>
    <p:sldId id="709" r:id="rId406"/>
    <p:sldId id="710" r:id="rId407"/>
    <p:sldId id="711" r:id="rId408"/>
    <p:sldId id="712" r:id="rId409"/>
    <p:sldId id="713" r:id="rId410"/>
    <p:sldId id="714" r:id="rId411"/>
    <p:sldId id="715" r:id="rId412"/>
    <p:sldId id="716" r:id="rId413"/>
    <p:sldId id="717" r:id="rId414"/>
    <p:sldId id="718" r:id="rId415"/>
    <p:sldId id="719" r:id="rId416"/>
    <p:sldId id="720" r:id="rId417"/>
    <p:sldId id="721" r:id="rId418"/>
    <p:sldId id="722" r:id="rId419"/>
    <p:sldId id="723" r:id="rId420"/>
    <p:sldId id="724" r:id="rId421"/>
    <p:sldId id="725" r:id="rId422"/>
    <p:sldId id="726" r:id="rId423"/>
    <p:sldId id="727" r:id="rId424"/>
    <p:sldId id="728" r:id="rId425"/>
    <p:sldId id="729" r:id="rId426"/>
    <p:sldId id="730" r:id="rId427"/>
    <p:sldId id="732" r:id="rId428"/>
    <p:sldId id="733" r:id="rId429"/>
    <p:sldId id="734" r:id="rId430"/>
    <p:sldId id="735" r:id="rId431"/>
    <p:sldId id="736" r:id="rId432"/>
    <p:sldId id="737" r:id="rId433"/>
    <p:sldId id="738" r:id="rId434"/>
    <p:sldId id="739" r:id="rId435"/>
    <p:sldId id="740" r:id="rId436"/>
    <p:sldId id="741" r:id="rId437"/>
    <p:sldId id="742" r:id="rId438"/>
    <p:sldId id="743" r:id="rId439"/>
    <p:sldId id="744" r:id="rId440"/>
    <p:sldId id="745" r:id="rId441"/>
    <p:sldId id="746" r:id="rId442"/>
    <p:sldId id="747" r:id="rId443"/>
    <p:sldId id="748" r:id="rId444"/>
    <p:sldId id="749" r:id="rId445"/>
    <p:sldId id="750" r:id="rId446"/>
    <p:sldId id="751" r:id="rId447"/>
    <p:sldId id="752" r:id="rId448"/>
    <p:sldId id="753" r:id="rId449"/>
    <p:sldId id="754" r:id="rId450"/>
    <p:sldId id="755" r:id="rId451"/>
    <p:sldId id="756" r:id="rId452"/>
    <p:sldId id="757" r:id="rId453"/>
    <p:sldId id="758" r:id="rId454"/>
    <p:sldId id="785" r:id="rId455"/>
    <p:sldId id="759" r:id="rId456"/>
    <p:sldId id="760" r:id="rId457"/>
    <p:sldId id="761" r:id="rId458"/>
    <p:sldId id="762" r:id="rId459"/>
    <p:sldId id="763" r:id="rId460"/>
    <p:sldId id="764" r:id="rId461"/>
    <p:sldId id="765" r:id="rId462"/>
    <p:sldId id="766" r:id="rId463"/>
    <p:sldId id="767" r:id="rId464"/>
    <p:sldId id="768" r:id="rId465"/>
    <p:sldId id="769" r:id="rId466"/>
    <p:sldId id="770" r:id="rId467"/>
    <p:sldId id="771" r:id="rId468"/>
    <p:sldId id="772" r:id="rId469"/>
    <p:sldId id="773" r:id="rId470"/>
    <p:sldId id="774" r:id="rId471"/>
    <p:sldId id="775" r:id="rId472"/>
    <p:sldId id="776" r:id="rId473"/>
    <p:sldId id="777" r:id="rId474"/>
    <p:sldId id="778" r:id="rId475"/>
    <p:sldId id="779" r:id="rId476"/>
    <p:sldId id="780" r:id="rId477"/>
    <p:sldId id="781" r:id="rId478"/>
    <p:sldId id="782" r:id="rId479"/>
    <p:sldId id="783" r:id="rId480"/>
    <p:sldId id="784" r:id="rId481"/>
    <p:sldId id="786" r:id="rId482"/>
    <p:sldId id="787" r:id="rId483"/>
    <p:sldId id="788" r:id="rId484"/>
    <p:sldId id="789" r:id="rId485"/>
    <p:sldId id="790" r:id="rId486"/>
    <p:sldId id="791" r:id="rId487"/>
    <p:sldId id="792" r:id="rId488"/>
    <p:sldId id="793" r:id="rId489"/>
    <p:sldId id="794" r:id="rId490"/>
    <p:sldId id="795" r:id="rId491"/>
    <p:sldId id="796" r:id="rId492"/>
    <p:sldId id="797" r:id="rId493"/>
    <p:sldId id="798" r:id="rId494"/>
    <p:sldId id="799" r:id="rId495"/>
    <p:sldId id="800" r:id="rId496"/>
    <p:sldId id="801" r:id="rId497"/>
    <p:sldId id="802" r:id="rId498"/>
    <p:sldId id="803" r:id="rId499"/>
    <p:sldId id="804" r:id="rId500"/>
    <p:sldId id="805" r:id="rId501"/>
    <p:sldId id="806" r:id="rId502"/>
    <p:sldId id="807" r:id="rId503"/>
    <p:sldId id="808" r:id="rId504"/>
    <p:sldId id="809" r:id="rId505"/>
    <p:sldId id="810" r:id="rId506"/>
    <p:sldId id="811" r:id="rId507"/>
    <p:sldId id="812" r:id="rId508"/>
    <p:sldId id="813" r:id="rId509"/>
    <p:sldId id="814" r:id="rId510"/>
    <p:sldId id="815" r:id="rId511"/>
    <p:sldId id="816" r:id="rId512"/>
    <p:sldId id="817" r:id="rId513"/>
    <p:sldId id="818" r:id="rId514"/>
    <p:sldId id="819" r:id="rId515"/>
    <p:sldId id="820" r:id="rId516"/>
    <p:sldId id="821" r:id="rId517"/>
    <p:sldId id="822" r:id="rId518"/>
    <p:sldId id="823" r:id="rId519"/>
    <p:sldId id="824" r:id="rId520"/>
    <p:sldId id="825" r:id="rId521"/>
    <p:sldId id="826" r:id="rId522"/>
    <p:sldId id="827" r:id="rId523"/>
    <p:sldId id="828" r:id="rId524"/>
    <p:sldId id="829" r:id="rId525"/>
    <p:sldId id="830" r:id="rId526"/>
    <p:sldId id="831" r:id="rId527"/>
    <p:sldId id="851" r:id="rId528"/>
    <p:sldId id="832" r:id="rId529"/>
    <p:sldId id="833" r:id="rId530"/>
    <p:sldId id="834" r:id="rId531"/>
    <p:sldId id="835" r:id="rId532"/>
    <p:sldId id="836" r:id="rId533"/>
    <p:sldId id="837" r:id="rId534"/>
    <p:sldId id="838" r:id="rId535"/>
    <p:sldId id="839" r:id="rId536"/>
    <p:sldId id="840" r:id="rId537"/>
    <p:sldId id="841" r:id="rId538"/>
    <p:sldId id="842" r:id="rId539"/>
    <p:sldId id="843" r:id="rId540"/>
    <p:sldId id="844" r:id="rId541"/>
    <p:sldId id="845" r:id="rId542"/>
    <p:sldId id="846" r:id="rId543"/>
    <p:sldId id="847" r:id="rId544"/>
    <p:sldId id="848" r:id="rId545"/>
    <p:sldId id="849" r:id="rId546"/>
    <p:sldId id="850" r:id="rId547"/>
    <p:sldId id="852" r:id="rId548"/>
    <p:sldId id="853" r:id="rId549"/>
    <p:sldId id="854" r:id="rId550"/>
    <p:sldId id="855" r:id="rId551"/>
    <p:sldId id="857" r:id="rId552"/>
    <p:sldId id="858" r:id="rId553"/>
    <p:sldId id="859" r:id="rId554"/>
    <p:sldId id="860" r:id="rId555"/>
    <p:sldId id="861" r:id="rId556"/>
    <p:sldId id="862" r:id="rId557"/>
    <p:sldId id="863" r:id="rId558"/>
    <p:sldId id="864" r:id="rId559"/>
    <p:sldId id="865" r:id="rId560"/>
    <p:sldId id="866" r:id="rId561"/>
    <p:sldId id="867" r:id="rId562"/>
    <p:sldId id="872" r:id="rId563"/>
    <p:sldId id="873" r:id="rId564"/>
    <p:sldId id="874" r:id="rId565"/>
    <p:sldId id="875" r:id="rId566"/>
    <p:sldId id="876" r:id="rId567"/>
    <p:sldId id="877" r:id="rId568"/>
    <p:sldId id="878" r:id="rId569"/>
    <p:sldId id="879" r:id="rId570"/>
    <p:sldId id="880" r:id="rId571"/>
    <p:sldId id="881" r:id="rId572"/>
    <p:sldId id="882" r:id="rId573"/>
    <p:sldId id="883" r:id="rId574"/>
    <p:sldId id="884" r:id="rId575"/>
    <p:sldId id="885" r:id="rId576"/>
    <p:sldId id="886" r:id="rId577"/>
    <p:sldId id="887" r:id="rId578"/>
    <p:sldId id="888" r:id="rId579"/>
    <p:sldId id="889" r:id="rId580"/>
    <p:sldId id="890" r:id="rId581"/>
    <p:sldId id="891" r:id="rId582"/>
    <p:sldId id="892" r:id="rId583"/>
    <p:sldId id="893" r:id="rId584"/>
    <p:sldId id="894" r:id="rId585"/>
    <p:sldId id="895" r:id="rId586"/>
    <p:sldId id="896" r:id="rId587"/>
    <p:sldId id="897" r:id="rId588"/>
    <p:sldId id="939" r:id="rId589"/>
    <p:sldId id="940" r:id="rId590"/>
    <p:sldId id="941" r:id="rId591"/>
    <p:sldId id="943" r:id="rId592"/>
    <p:sldId id="944" r:id="rId593"/>
    <p:sldId id="945" r:id="rId594"/>
    <p:sldId id="952" r:id="rId595"/>
    <p:sldId id="953" r:id="rId596"/>
    <p:sldId id="954" r:id="rId597"/>
    <p:sldId id="955" r:id="rId598"/>
    <p:sldId id="956" r:id="rId599"/>
    <p:sldId id="957" r:id="rId600"/>
    <p:sldId id="958" r:id="rId601"/>
    <p:sldId id="959" r:id="rId602"/>
    <p:sldId id="960" r:id="rId603"/>
    <p:sldId id="961" r:id="rId604"/>
    <p:sldId id="962" r:id="rId605"/>
    <p:sldId id="963" r:id="rId606"/>
    <p:sldId id="964" r:id="rId607"/>
    <p:sldId id="965" r:id="rId608"/>
    <p:sldId id="966" r:id="rId609"/>
    <p:sldId id="967" r:id="rId610"/>
    <p:sldId id="968" r:id="rId611"/>
    <p:sldId id="969" r:id="rId612"/>
    <p:sldId id="970" r:id="rId613"/>
    <p:sldId id="971" r:id="rId614"/>
    <p:sldId id="972" r:id="rId615"/>
    <p:sldId id="1003" r:id="rId616"/>
    <p:sldId id="974" r:id="rId617"/>
    <p:sldId id="975" r:id="rId618"/>
    <p:sldId id="976" r:id="rId619"/>
    <p:sldId id="977" r:id="rId620"/>
    <p:sldId id="978" r:id="rId621"/>
    <p:sldId id="979" r:id="rId622"/>
    <p:sldId id="980" r:id="rId623"/>
    <p:sldId id="981" r:id="rId624"/>
    <p:sldId id="982" r:id="rId625"/>
    <p:sldId id="983" r:id="rId626"/>
    <p:sldId id="984" r:id="rId627"/>
    <p:sldId id="985" r:id="rId628"/>
    <p:sldId id="986" r:id="rId629"/>
    <p:sldId id="987" r:id="rId630"/>
    <p:sldId id="988" r:id="rId631"/>
    <p:sldId id="989" r:id="rId632"/>
    <p:sldId id="990" r:id="rId633"/>
    <p:sldId id="991" r:id="rId634"/>
    <p:sldId id="992" r:id="rId635"/>
    <p:sldId id="993" r:id="rId636"/>
    <p:sldId id="994" r:id="rId637"/>
    <p:sldId id="995" r:id="rId638"/>
    <p:sldId id="996" r:id="rId639"/>
    <p:sldId id="997" r:id="rId640"/>
    <p:sldId id="998" r:id="rId641"/>
    <p:sldId id="999" r:id="rId642"/>
    <p:sldId id="1000" r:id="rId643"/>
    <p:sldId id="1001" r:id="rId644"/>
    <p:sldId id="524" r:id="rId645"/>
    <p:sldId id="525" r:id="rId646"/>
    <p:sldId id="526" r:id="rId647"/>
    <p:sldId id="529" r:id="rId648"/>
    <p:sldId id="527" r:id="rId649"/>
    <p:sldId id="528" r:id="rId650"/>
    <p:sldId id="530" r:id="rId651"/>
    <p:sldId id="533" r:id="rId652"/>
    <p:sldId id="534" r:id="rId653"/>
    <p:sldId id="535" r:id="rId654"/>
    <p:sldId id="536" r:id="rId655"/>
    <p:sldId id="537" r:id="rId656"/>
    <p:sldId id="538" r:id="rId657"/>
    <p:sldId id="539" r:id="rId658"/>
    <p:sldId id="540" r:id="rId659"/>
    <p:sldId id="541" r:id="rId660"/>
    <p:sldId id="542" r:id="rId661"/>
    <p:sldId id="543" r:id="rId662"/>
    <p:sldId id="544" r:id="rId663"/>
    <p:sldId id="545" r:id="rId664"/>
    <p:sldId id="546" r:id="rId665"/>
    <p:sldId id="547" r:id="rId666"/>
    <p:sldId id="548" r:id="rId667"/>
    <p:sldId id="549" r:id="rId668"/>
    <p:sldId id="550" r:id="rId669"/>
    <p:sldId id="551" r:id="rId670"/>
    <p:sldId id="552" r:id="rId671"/>
    <p:sldId id="553" r:id="rId672"/>
    <p:sldId id="554" r:id="rId673"/>
    <p:sldId id="555" r:id="rId674"/>
    <p:sldId id="556" r:id="rId675"/>
    <p:sldId id="567" r:id="rId676"/>
    <p:sldId id="898" r:id="rId677"/>
    <p:sldId id="899" r:id="rId678"/>
    <p:sldId id="900" r:id="rId679"/>
    <p:sldId id="901" r:id="rId680"/>
    <p:sldId id="902" r:id="rId681"/>
    <p:sldId id="933" r:id="rId682"/>
    <p:sldId id="934" r:id="rId683"/>
    <p:sldId id="937" r:id="rId684"/>
    <p:sldId id="935" r:id="rId685"/>
    <p:sldId id="903" r:id="rId686"/>
    <p:sldId id="904" r:id="rId687"/>
    <p:sldId id="905" r:id="rId688"/>
    <p:sldId id="906" r:id="rId689"/>
    <p:sldId id="907" r:id="rId690"/>
    <p:sldId id="908" r:id="rId691"/>
    <p:sldId id="909" r:id="rId692"/>
    <p:sldId id="910" r:id="rId693"/>
    <p:sldId id="911" r:id="rId694"/>
    <p:sldId id="912" r:id="rId695"/>
    <p:sldId id="913" r:id="rId696"/>
    <p:sldId id="914" r:id="rId697"/>
    <p:sldId id="915" r:id="rId698"/>
    <p:sldId id="916" r:id="rId699"/>
    <p:sldId id="917" r:id="rId700"/>
    <p:sldId id="918" r:id="rId701"/>
    <p:sldId id="919" r:id="rId702"/>
    <p:sldId id="920" r:id="rId703"/>
    <p:sldId id="921" r:id="rId704"/>
    <p:sldId id="922" r:id="rId705"/>
    <p:sldId id="923" r:id="rId706"/>
    <p:sldId id="924" r:id="rId707"/>
    <p:sldId id="925" r:id="rId708"/>
    <p:sldId id="926" r:id="rId709"/>
    <p:sldId id="927" r:id="rId710"/>
    <p:sldId id="928" r:id="rId711"/>
    <p:sldId id="929" r:id="rId712"/>
    <p:sldId id="568" r:id="rId713"/>
    <p:sldId id="930" r:id="rId714"/>
    <p:sldId id="1002" r:id="rId715"/>
    <p:sldId id="931" r:id="rId716"/>
    <p:sldId id="936" r:id="rId717"/>
    <p:sldId id="258" r:id="rId718"/>
    <p:sldId id="1004" r:id="rId719"/>
    <p:sldId id="521" r:id="rId720"/>
    <p:sldId id="261" r:id="rId7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1935" autoAdjust="0"/>
  </p:normalViewPr>
  <p:slideViewPr>
    <p:cSldViewPr>
      <p:cViewPr varScale="1">
        <p:scale>
          <a:sx n="73" d="100"/>
          <a:sy n="73" d="100"/>
        </p:scale>
        <p:origin x="-139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9802"/>
    </p:cViewPr>
  </p:sorterViewPr>
  <p:notesViewPr>
    <p:cSldViewPr>
      <p:cViewPr varScale="1">
        <p:scale>
          <a:sx n="55" d="100"/>
          <a:sy n="55" d="100"/>
        </p:scale>
        <p:origin x="-2856"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notesMaster" Target="notesMasters/notesMaster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viewProps" Target="view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72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slide" Target="slides/slide71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heme" Target="theme/theme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CF014-E861-4013-8E2F-3DA2F25CD56E}" type="datetimeFigureOut">
              <a:rPr lang="en-GB" smtClean="0"/>
              <a:pPr/>
              <a:t>12/04/2011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CD0E7B-2C50-4692-A48B-2FBCDF6F7107}"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5CD0E7B-2C50-4692-A48B-2FBCDF6F7107}"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529</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530</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531</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532</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533</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534</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535</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536</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537</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538</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noProof="0" dirty="0"/>
          </a:p>
        </p:txBody>
      </p:sp>
      <p:sp>
        <p:nvSpPr>
          <p:cNvPr id="4" name="Slide Number Placeholder 3"/>
          <p:cNvSpPr>
            <a:spLocks noGrp="1"/>
          </p:cNvSpPr>
          <p:nvPr>
            <p:ph type="sldNum" sz="quarter" idx="10"/>
          </p:nvPr>
        </p:nvSpPr>
        <p:spPr/>
        <p:txBody>
          <a:bodyPr/>
          <a:lstStyle/>
          <a:p>
            <a:fld id="{65CD0E7B-2C50-4692-A48B-2FBCDF6F7107}" type="slidenum">
              <a:rPr lang="en-GB" smtClean="0"/>
              <a:pPr/>
              <a:t>258</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539</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540</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541</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542</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543</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544</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545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522</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523</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524</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525</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526</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527</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65CD0E7B-2C50-4692-A48B-2FBCDF6F7107}" type="slidenum">
              <a:rPr lang="en-GB" smtClean="0"/>
              <a:pPr/>
              <a:t>528</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951CCA-5FA4-4A77-A5F7-98E240A0B0FA}" type="datetimeFigureOut">
              <a:rPr lang="en-GB" smtClean="0"/>
              <a:pPr/>
              <a:t>12/04/2011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A6FFE5-45DD-45CC-8BA8-683121B13B4C}" type="slidenum">
              <a:rPr lang="en-GB" smtClean="0"/>
              <a:pPr/>
              <a:t>‹#›</a:t>
            </a:fld>
            <a:endParaRPr lang="en-GB"/>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3D4A8"/>
            </a:gs>
            <a:gs pos="25000">
              <a:srgbClr val="21D6E0"/>
            </a:gs>
            <a:gs pos="75000">
              <a:srgbClr val="0087E6"/>
            </a:gs>
            <a:gs pos="100000">
              <a:srgbClr val="005CB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51CCA-5FA4-4A77-A5F7-98E240A0B0FA}" type="datetimeFigureOut">
              <a:rPr lang="en-GB" smtClean="0"/>
              <a:pPr/>
              <a:t>12/04/2011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6FFE5-45DD-45CC-8BA8-683121B13B4C}"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7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4.xml.rels><?xml version="1.0" encoding="UTF-8" standalone="yes"?>
<Relationships xmlns="http://schemas.openxmlformats.org/package/2006/relationships"><Relationship Id="rId3" Type="http://schemas.openxmlformats.org/officeDocument/2006/relationships/slide" Target="slide156.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55.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3.png"/></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0.png"/><Relationship Id="rId4" Type="http://schemas.openxmlformats.org/officeDocument/2006/relationships/image" Target="../media/image13.png"/></Relationships>
</file>

<file path=ppt/slides/_rels/slide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1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font.ubuntu.com/download/ubuntu-font-family-0.71.2.zip" TargetMode="External"/><Relationship Id="rId2" Type="http://schemas.openxmlformats.org/officeDocument/2006/relationships/hyperlink" Target="http://font.ubuntu.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2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s>
</file>

<file path=ppt/slides/_rels/slide25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audio" Target="file:///C:\Users\Hussain\Documents\Games\The%20Impossible%20PowerPoint\falcoon_paaanch.mp3" TargetMode="Externa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8.jpe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slide" Target="slide71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audio" Target="file:///C:\Users\Hussain\Documents\Games\The%20Impossible%20PowerPoint\WRONG_SOUND.mp3" TargetMode="External"/><Relationship Id="rId4" Type="http://schemas.openxmlformats.org/officeDocument/2006/relationships/image" Target="../media/image27.png"/></Relationships>
</file>

<file path=ppt/slides/_rels/slide2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slide" Target="slide310.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png"/></Relationships>
</file>

<file path=ppt/slides/_rels/slide3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png"/></Relationships>
</file>

<file path=ppt/slides/_rels/slide3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png"/></Relationships>
</file>

<file path=ppt/slides/_rels/slide3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png"/></Relationships>
</file>

<file path=ppt/slides/_rels/slide3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png"/></Relationships>
</file>

<file path=ppt/slides/_rels/slide3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png"/></Relationships>
</file>

<file path=ppt/slides/_rels/slide3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3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3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3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2.png"/></Relationships>
</file>

<file path=ppt/slides/_rels/slide3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2.png"/></Relationships>
</file>

<file path=ppt/slides/_rels/slide3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png"/></Relationships>
</file>

<file path=ppt/slides/_rels/slide3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png"/></Relationships>
</file>

<file path=ppt/slides/_rels/slide3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png"/></Relationships>
</file>

<file path=ppt/slides/_rels/slide3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3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png"/></Relationships>
</file>

<file path=ppt/slides/_rels/slide3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png"/></Relationships>
</file>

<file path=ppt/slides/_rels/slide3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3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3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3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3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3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3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opening\opn.wmv" TargetMode="External"/><Relationship Id="rId5" Type="http://schemas.openxmlformats.org/officeDocument/2006/relationships/image" Target="../media/image2.png"/><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3.png"/></Relationships>
</file>

<file path=ppt/slides/_rels/slide4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slide" Target="slide42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7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7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7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7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7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8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8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49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9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9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9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9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file:///C:\Users\Hussain\Documents\Games\The%20Impossible%20PowerPoint\WRONG_SOUND.mp3" TargetMode="External"/><Relationship Id="rId1" Type="http://schemas.openxmlformats.org/officeDocument/2006/relationships/audio" Target="../media/audio1.wav"/><Relationship Id="rId6" Type="http://schemas.openxmlformats.org/officeDocument/2006/relationships/image" Target="../media/image20.png"/><Relationship Id="rId5" Type="http://schemas.openxmlformats.org/officeDocument/2006/relationships/image" Target="../media/image56.png"/><Relationship Id="rId4" Type="http://schemas.openxmlformats.org/officeDocument/2006/relationships/image" Target="../media/image55.png"/></Relationships>
</file>

<file path=ppt/slides/_rels/slide4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57.png"/></Relationships>
</file>

<file path=ppt/slides/_rels/slide5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7.png"/></Relationships>
</file>

<file path=ppt/slides/_rels/slide52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3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3.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4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54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543.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54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54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image" Target="../media/image71.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png"/><Relationship Id="rId10" Type="http://schemas.openxmlformats.org/officeDocument/2006/relationships/image" Target="../media/image75.png"/><Relationship Id="rId4" Type="http://schemas.openxmlformats.org/officeDocument/2006/relationships/image" Target="../media/image38.png"/><Relationship Id="rId9" Type="http://schemas.openxmlformats.org/officeDocument/2006/relationships/image" Target="../media/image30.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audio" Target="file:///C:\Users\Hussain\Documents\Games\The%20Impossible%20PowerPoint\q67\1_umustDIElol.mp3" TargetMode="External"/></Relationships>
</file>

<file path=ppt/slides/_rels/slide5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audio" Target="file:///C:\Users\Hussain\Documents\Games\The%20Impossible%20PowerPoint\q67\2_thisisspartaLOL.mp3" TargetMode="External"/></Relationships>
</file>

<file path=ppt/slides/_rels/slide5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audio" Target="file:///C:\Users\Hussain\Documents\Games\The%20Impossible%20PowerPoint\q67\3_summondeamonsHAHA.mp3" TargetMode="External"/></Relationships>
</file>

<file path=ppt/slides/_rels/slide5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audio" Target="file:///C:\Users\Hussain\Documents\Games\The%20Impossible%20PowerPoint\q67\4_icecreamHUHUHU.mp3" TargetMode="Externa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audio" Target="../media/audio2.wav"/><Relationship Id="rId1" Type="http://schemas.openxmlformats.org/officeDocument/2006/relationships/slideLayout" Target="../slideLayouts/slideLayout1.xml"/><Relationship Id="rId4" Type="http://schemas.openxmlformats.org/officeDocument/2006/relationships/image" Target="../media/image86.gif"/></Relationships>
</file>

<file path=ppt/slides/_rels/slide58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590.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9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95.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9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80\brny_theme_cut.wmv" TargetMode="External"/></Relationships>
</file>

<file path=ppt/slides/_rels/slide6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80\brny_theme_cut.wmv" TargetMode="External"/></Relationships>
</file>

<file path=ppt/slides/_rels/slide6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80\brny_theme_cut.wmv" TargetMode="External"/></Relationships>
</file>

<file path=ppt/slides/_rels/slide6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80\brny_theme_cut.wmv" TargetMode="External"/></Relationships>
</file>

<file path=ppt/slides/_rels/slide6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80\brny_theme_cut.wmv" TargetMode="External"/></Relationships>
</file>

<file path=ppt/slides/_rels/slide6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80\brny_theme_cut.wmv" TargetMode="Externa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61.gif"/></Relationships>
</file>

<file path=ppt/slides/_rels/slide6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6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aiin.wmv" TargetMode="External"/><Relationship Id="rId4" Type="http://schemas.openxmlformats.org/officeDocument/2006/relationships/image" Target="../media/image7.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98\mobile-24.m4v" TargetMode="External"/></Relationships>
</file>

<file path=ppt/slides/_rels/slide6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98\mobile-24.m4v"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q98\mobile-24.m4v" TargetMode="Externa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file:///C:\Users\Hussain\Documents\Games\The%20Impossible%20PowerPoint\secret_song-edit_for_q101.mp3" TargetMode="External"/><Relationship Id="rId7"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audio" Target="file:///C:\Users\Hussain\Documents\Games\The%20Impossible%20PowerPoint\falcoon_paaanch.mp3" TargetMode="External"/><Relationship Id="rId6" Type="http://schemas.openxmlformats.org/officeDocument/2006/relationships/image" Target="../media/image107.png"/><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audio" Target="file:///C:\Users\Hussain\Documents\Games\The%20Impossible%20PowerPoint\annoying_song.mp3" TargetMode="Externa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3.png"/></Relationships>
</file>

<file path=ppt/slides/_rels/slide6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68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0.png"/><Relationship Id="rId4" Type="http://schemas.openxmlformats.org/officeDocument/2006/relationships/image" Target="../media/image12.png"/></Relationships>
</file>

<file path=ppt/slides/_rels/slide68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audio" Target="file:///C:\Users\Hussain\Documents\Games\The%20Impossible%20PowerPoint\falcoon_paaanch.mp3" TargetMode="External"/><Relationship Id="rId6" Type="http://schemas.openxmlformats.org/officeDocument/2006/relationships/image" Target="../media/image12.png"/><Relationship Id="rId11" Type="http://schemas.openxmlformats.org/officeDocument/2006/relationships/image" Target="../media/image27.png"/><Relationship Id="rId5" Type="http://schemas.openxmlformats.org/officeDocument/2006/relationships/image" Target="../media/image13.png"/><Relationship Id="rId10" Type="http://schemas.openxmlformats.org/officeDocument/2006/relationships/image" Target="../media/image109.png"/><Relationship Id="rId4" Type="http://schemas.openxmlformats.org/officeDocument/2006/relationships/image" Target="../media/image9.png"/><Relationship Id="rId9" Type="http://schemas.openxmlformats.org/officeDocument/2006/relationships/image" Target="../media/image21.png"/></Relationships>
</file>

<file path=ppt/slides/_rels/slide6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6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ending\end_vid.wmv" TargetMode="External"/></Relationships>
</file>

<file path=ppt/slides/_rels/slide71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718.xm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video" Target="file:///C:\Users\Hussain\Documents\Games\The%20Impossible%20PowerPoint\barney_theme.wmv"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20.xml.rels><?xml version="1.0" encoding="UTF-8" standalone="yes"?>
<Relationships xmlns="http://schemas.openxmlformats.org/package/2006/relationships"><Relationship Id="rId3" Type="http://schemas.openxmlformats.org/officeDocument/2006/relationships/slide" Target="slide717.xml"/><Relationship Id="rId2" Type="http://schemas.openxmlformats.org/officeDocument/2006/relationships/slide" Target="slide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2060848"/>
            <a:ext cx="5544616" cy="1440160"/>
          </a:xfrm>
        </p:spPr>
        <p:txBody>
          <a:bodyPr>
            <a:noAutofit/>
          </a:bodyPr>
          <a:lstStyle/>
          <a:p>
            <a:r>
              <a:rPr lang="en-GB" sz="9600" b="1" u="sng" dirty="0" smtClean="0">
                <a:solidFill>
                  <a:schemeClr val="bg1"/>
                </a:solidFill>
                <a:hlinkClick r:id="rId3" action="ppaction://hlinksldjump"/>
              </a:rPr>
              <a:t>PLAY</a:t>
            </a:r>
            <a:endParaRPr lang="en-GB" sz="9600" b="1" u="sng" dirty="0" smtClean="0">
              <a:solidFill>
                <a:schemeClr val="bg1"/>
              </a:solidFill>
            </a:endParaRPr>
          </a:p>
        </p:txBody>
      </p:sp>
      <p:sp>
        <p:nvSpPr>
          <p:cNvPr id="6" name="Subtitle 2"/>
          <p:cNvSpPr txBox="1">
            <a:spLocks/>
          </p:cNvSpPr>
          <p:nvPr/>
        </p:nvSpPr>
        <p:spPr>
          <a:xfrm>
            <a:off x="144016" y="3789040"/>
            <a:ext cx="5940152" cy="144016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6600" b="0" i="0" u="none" strike="noStrike" kern="1200" cap="none" spc="0" normalizeH="0" baseline="0" noProof="0" dirty="0" smtClean="0">
                <a:ln>
                  <a:noFill/>
                </a:ln>
                <a:solidFill>
                  <a:schemeClr val="bg1"/>
                </a:solidFill>
                <a:effectLst/>
                <a:uLnTx/>
                <a:uFillTx/>
                <a:latin typeface="+mn-lt"/>
                <a:ea typeface="+mn-ea"/>
                <a:cs typeface="+mn-cs"/>
                <a:hlinkClick r:id="" action="ppaction://hlinkshowjump?jump=nextslide"/>
              </a:rPr>
              <a:t>Instructions</a:t>
            </a:r>
            <a:endParaRPr kumimoji="0" lang="en-GB" sz="66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7" name="Subtitle 2"/>
          <p:cNvSpPr txBox="1">
            <a:spLocks/>
          </p:cNvSpPr>
          <p:nvPr/>
        </p:nvSpPr>
        <p:spPr>
          <a:xfrm>
            <a:off x="179512" y="5229200"/>
            <a:ext cx="5940152" cy="144016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7200" b="0" i="0" u="none" strike="noStrike" kern="1200" cap="none" spc="0" normalizeH="0" baseline="0" noProof="0" dirty="0" smtClean="0">
                <a:ln>
                  <a:noFill/>
                </a:ln>
                <a:solidFill>
                  <a:schemeClr val="bg1"/>
                </a:solidFill>
                <a:effectLst/>
                <a:uLnTx/>
                <a:uFillTx/>
                <a:latin typeface="+mn-lt"/>
                <a:ea typeface="+mn-ea"/>
                <a:cs typeface="+mn-cs"/>
                <a:hlinkClick r:id="rId4" action="ppaction://hlinksldjump"/>
              </a:rPr>
              <a:t>Credits</a:t>
            </a:r>
            <a:endParaRPr kumimoji="0" lang="en-GB" sz="72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12" name="TextBox 11"/>
          <p:cNvSpPr txBox="1"/>
          <p:nvPr/>
        </p:nvSpPr>
        <p:spPr>
          <a:xfrm>
            <a:off x="6228184" y="2339002"/>
            <a:ext cx="2556792" cy="3970318"/>
          </a:xfrm>
          <a:prstGeom prst="rect">
            <a:avLst/>
          </a:prstGeom>
          <a:noFill/>
        </p:spPr>
        <p:txBody>
          <a:bodyPr wrap="square" rtlCol="0">
            <a:spAutoFit/>
          </a:bodyPr>
          <a:lstStyle/>
          <a:p>
            <a:pPr algn="r"/>
            <a:r>
              <a:rPr lang="en-GB" sz="3600" dirty="0" smtClean="0">
                <a:solidFill>
                  <a:srgbClr val="000000"/>
                </a:solidFill>
                <a:latin typeface="Ubuntu" pitchFamily="34" charset="0"/>
              </a:rPr>
              <a:t>Partly Japanese enabled, too!</a:t>
            </a:r>
          </a:p>
          <a:p>
            <a:pPr algn="r"/>
            <a:r>
              <a:rPr lang="en-GB" sz="3600" dirty="0" smtClean="0">
                <a:solidFill>
                  <a:srgbClr val="000000"/>
                </a:solidFill>
                <a:latin typeface="Ubuntu" pitchFamily="34" charset="0"/>
              </a:rPr>
              <a:t>For you Japan-Man guys! ;-)</a:t>
            </a:r>
            <a:endParaRPr lang="en-GB" sz="3600" dirty="0">
              <a:solidFill>
                <a:srgbClr val="000000"/>
              </a:solidFill>
              <a:latin typeface="Ubuntu" pitchFamily="34" charset="0"/>
            </a:endParaRPr>
          </a:p>
        </p:txBody>
      </p:sp>
      <p:sp>
        <p:nvSpPr>
          <p:cNvPr id="8" name="TextBox 7"/>
          <p:cNvSpPr txBox="1"/>
          <p:nvPr/>
        </p:nvSpPr>
        <p:spPr>
          <a:xfrm>
            <a:off x="-1332656" y="859359"/>
            <a:ext cx="8784976" cy="769441"/>
          </a:xfrm>
          <a:prstGeom prst="rect">
            <a:avLst/>
          </a:prstGeom>
          <a:noFill/>
        </p:spPr>
        <p:txBody>
          <a:bodyPr wrap="square" rtlCol="0">
            <a:prstTxWarp prst="textButton">
              <a:avLst>
                <a:gd name="adj" fmla="val 9590856"/>
              </a:avLst>
            </a:prstTxWarp>
            <a:spAutoFit/>
            <a:scene3d>
              <a:camera prst="perspectiveHeroicExtremeLeftFacing"/>
              <a:lightRig rig="soft" dir="tl">
                <a:rot lat="0" lon="0" rev="0"/>
              </a:lightRig>
            </a:scene3d>
            <a:sp3d extrusionH="57150" contourW="25400" prstMaterial="matte">
              <a:bevelT w="25400" h="55880" prst="angle"/>
              <a:contourClr>
                <a:schemeClr val="accent2">
                  <a:tint val="20000"/>
                </a:schemeClr>
              </a:contourClr>
            </a:sp3d>
          </a:bodyPr>
          <a:lstStyle/>
          <a:p>
            <a:pPr algn="ctr"/>
            <a:r>
              <a:rPr lang="en-GB" sz="5400" b="1"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2">
                      <a:satMod val="175000"/>
                      <a:alpha val="40000"/>
                    </a:schemeClr>
                  </a:glow>
                  <a:outerShdw blurRad="50800" dist="38100" algn="l" rotWithShape="0">
                    <a:prstClr val="black">
                      <a:alpha val="40000"/>
                    </a:prstClr>
                  </a:outerShdw>
                  <a:reflection blurRad="6350" stA="60000" endA="900" endPos="60000" dist="29997" dir="5400000" sy="-100000" algn="bl" rotWithShape="0"/>
                </a:effectLst>
              </a:rPr>
              <a:t>The Impossible PowerPoint</a:t>
            </a:r>
            <a:endParaRPr lang="en-GB" sz="5400" b="1" spc="50" dirty="0">
              <a:ln w="11430"/>
              <a:gradFill>
                <a:gsLst>
                  <a:gs pos="25000">
                    <a:schemeClr val="accent2">
                      <a:satMod val="155000"/>
                    </a:schemeClr>
                  </a:gs>
                  <a:gs pos="100000">
                    <a:schemeClr val="accent2">
                      <a:shade val="45000"/>
                      <a:satMod val="165000"/>
                    </a:schemeClr>
                  </a:gs>
                </a:gsLst>
                <a:lin ang="5400000"/>
              </a:gradFill>
              <a:effectLst>
                <a:glow rad="63500">
                  <a:schemeClr val="accent2">
                    <a:satMod val="175000"/>
                    <a:alpha val="40000"/>
                  </a:schemeClr>
                </a:glow>
                <a:outerShdw blurRad="50800" dist="38100" algn="l" rotWithShape="0">
                  <a:prstClr val="black">
                    <a:alpha val="40000"/>
                  </a:prstClr>
                </a:outerShdw>
                <a:reflection blurRad="6350" stA="60000" endA="900" endPos="60000" dist="29997" dir="5400000" sy="-100000" algn="bl" rotWithShape="0"/>
              </a:effectLst>
            </a:endParaRPr>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 FAIL IT!</a:t>
            </a:r>
            <a:endParaRPr lang="en-GB" dirty="0"/>
          </a:p>
        </p:txBody>
      </p:sp>
      <p:sp>
        <p:nvSpPr>
          <p:cNvPr id="3" name="Content Placeholder 2"/>
          <p:cNvSpPr>
            <a:spLocks noGrp="1"/>
          </p:cNvSpPr>
          <p:nvPr>
            <p:ph idx="1"/>
          </p:nvPr>
        </p:nvSpPr>
        <p:spPr/>
        <p:txBody>
          <a:bodyPr/>
          <a:lstStyle/>
          <a:p>
            <a:pPr>
              <a:buNone/>
            </a:pPr>
            <a:r>
              <a:rPr lang="en-GB" dirty="0" smtClean="0"/>
              <a:t>Your knowledge is not enough! See you next time! Bye, bye! </a:t>
            </a:r>
          </a:p>
          <a:p>
            <a:pPr>
              <a:buNone/>
            </a:pPr>
            <a:endParaRPr lang="en-GB" dirty="0" smtClean="0"/>
          </a:p>
          <a:p>
            <a:pPr algn="ctr">
              <a:buNone/>
            </a:pPr>
            <a:r>
              <a:rPr lang="en-GB" dirty="0" smtClean="0">
                <a:hlinkClick r:id="" action="ppaction://hlinkshowjump?jump=lastslide"/>
              </a:rPr>
              <a:t>KILL ME</a:t>
            </a:r>
            <a:endParaRPr lang="en-GB" dirty="0"/>
          </a:p>
        </p:txBody>
      </p:sp>
    </p:spTree>
  </p:cSld>
  <p:clrMapOvr>
    <a:masterClrMapping/>
  </p:clrMapOvr>
  <p:transition advClick="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Tree>
  </p:cSld>
  <p:clrMapOvr>
    <a:masterClrMapping/>
  </p:clrMapOvr>
  <p:transition advClick="0"/>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Tree>
  </p:cSld>
  <p:clrMapOvr>
    <a:masterClrMapping/>
  </p:clrMapOvr>
  <p:transition advClick="0"/>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Tree>
  </p:cSld>
  <p:clrMapOvr>
    <a:masterClrMapping/>
  </p:clrMapOvr>
  <p:transition advClick="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Tree>
  </p:cSld>
  <p:clrMapOvr>
    <a:masterClrMapping/>
  </p:clrMapOvr>
  <p:transition advClick="0"/>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Tree>
  </p:cSld>
  <p:clrMapOvr>
    <a:masterClrMapping/>
  </p:clrMapOvr>
  <p:transition advClick="0"/>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I’m not gonna give up THAT easily!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Q3. How old are you?</a:t>
            </a:r>
            <a:endParaRPr lang="en-GB" dirty="0"/>
          </a:p>
        </p:txBody>
      </p:sp>
      <p:sp>
        <p:nvSpPr>
          <p:cNvPr id="3" name="Content Placeholder 2"/>
          <p:cNvSpPr>
            <a:spLocks noGrp="1"/>
          </p:cNvSpPr>
          <p:nvPr>
            <p:ph idx="1"/>
          </p:nvPr>
        </p:nvSpPr>
        <p:spPr/>
        <p:txBody>
          <a:bodyPr>
            <a:normAutofit lnSpcReduction="10000"/>
          </a:bodyPr>
          <a:lstStyle/>
          <a:p>
            <a:pPr>
              <a:buNone/>
            </a:pPr>
            <a:r>
              <a:rPr lang="en-GB" dirty="0" smtClean="0">
                <a:hlinkClick r:id="" action="ppaction://hlinkshowjump?jump=lastslide"/>
              </a:rPr>
              <a:t>1</a:t>
            </a:r>
          </a:p>
          <a:p>
            <a:pPr>
              <a:buNone/>
            </a:pPr>
            <a:r>
              <a:rPr lang="en-GB" dirty="0" smtClean="0">
                <a:hlinkClick r:id="" action="ppaction://hlinkshowjump?jump=lastslide"/>
              </a:rPr>
              <a:t>2</a:t>
            </a:r>
          </a:p>
          <a:p>
            <a:pPr>
              <a:buNone/>
            </a:pPr>
            <a:r>
              <a:rPr lang="en-GB" dirty="0" smtClean="0">
                <a:hlinkClick r:id="" action="ppaction://hlinkshowjump?jump=lastslide"/>
              </a:rPr>
              <a:t>3</a:t>
            </a:r>
            <a:endParaRPr lang="en-GB" dirty="0" smtClean="0"/>
          </a:p>
          <a:p>
            <a:pPr>
              <a:buNone/>
            </a:pPr>
            <a:r>
              <a:rPr lang="en-GB" dirty="0" smtClean="0">
                <a:hlinkClick r:id="" action="ppaction://hlinkshowjump?jump=nextslide"/>
              </a:rPr>
              <a:t>Well, you see, there are different people playing this game and many of them are different ages. Therefore, this </a:t>
            </a:r>
            <a:r>
              <a:rPr lang="en-GB" dirty="0" err="1" smtClean="0">
                <a:hlinkClick r:id="" action="ppaction://hlinkshowjump?jump=nextslide"/>
              </a:rPr>
              <a:t>quesion</a:t>
            </a:r>
            <a:r>
              <a:rPr lang="en-GB" dirty="0" smtClean="0">
                <a:hlinkClick r:id="" action="ppaction://hlinkshowjump?jump=nextslide"/>
              </a:rPr>
              <a:t> varies between person to person. So, basically this question is answerable/un-answerable if you know what I mean.</a:t>
            </a:r>
            <a:endParaRPr lang="en-GB" dirty="0"/>
          </a:p>
        </p:txBody>
      </p:sp>
    </p:spTree>
  </p:cSld>
  <p:clrMapOvr>
    <a:masterClrMapping/>
  </p:clrMapOvr>
  <p:transition advClick="0"/>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Oh, my gosh! I think I broke a nail. WOO!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really hate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Like REALLY hate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Really!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Really!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Really!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know what to do...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I’m gonna speak Japanese if you don’t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I’m gonna speak Japanese if you don’t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I’m gonna speak Japanese if you don’t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lstStyle/>
          <a:p>
            <a:r>
              <a:rPr lang="en-GB" dirty="0" smtClean="0"/>
              <a:t>Click on the </a:t>
            </a:r>
            <a:endParaRPr lang="en-GB" dirty="0"/>
          </a:p>
        </p:txBody>
      </p:sp>
      <p:pic>
        <p:nvPicPr>
          <p:cNvPr id="4" name="Picture 3" descr="maze_click.png"/>
          <p:cNvPicPr>
            <a:picLocks noChangeAspect="1"/>
          </p:cNvPicPr>
          <p:nvPr/>
        </p:nvPicPr>
        <p:blipFill>
          <a:blip r:embed="rId2" cstate="print"/>
          <a:stretch>
            <a:fillRect/>
          </a:stretch>
        </p:blipFill>
        <p:spPr>
          <a:xfrm>
            <a:off x="6084168" y="586582"/>
            <a:ext cx="610170" cy="610170"/>
          </a:xfrm>
          <a:prstGeom prst="rect">
            <a:avLst/>
          </a:prstGeom>
        </p:spPr>
      </p:pic>
      <p:pic>
        <p:nvPicPr>
          <p:cNvPr id="5" name="Picture 4" descr="maze_click.png">
            <a:hlinkClick r:id="" action="ppaction://hlinkshowjump?jump=nextslide"/>
          </p:cNvPr>
          <p:cNvPicPr>
            <a:picLocks noChangeAspect="1"/>
          </p:cNvPicPr>
          <p:nvPr/>
        </p:nvPicPr>
        <p:blipFill>
          <a:blip r:embed="rId2" cstate="print"/>
          <a:stretch>
            <a:fillRect/>
          </a:stretch>
        </p:blipFill>
        <p:spPr>
          <a:xfrm>
            <a:off x="395536" y="2310978"/>
            <a:ext cx="576064" cy="576064"/>
          </a:xfrm>
          <a:prstGeom prst="rect">
            <a:avLst/>
          </a:prstGeom>
        </p:spPr>
      </p:pic>
    </p:spTree>
  </p:cSld>
  <p:clrMapOvr>
    <a:masterClrMapping/>
  </p:clrMapOvr>
  <p:transition advClick="0"/>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Like, like, like, TALK Japanese!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Like, like, like, TALK Japanese!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Like, like, like, TALK Japanese!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Don’t make me force myself!</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Don’t push me there...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Your pushing your luck...</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OK!</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You’ve driven me to 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569660"/>
          </a:xfrm>
          <a:prstGeom prst="rect">
            <a:avLst/>
          </a:prstGeom>
          <a:noFill/>
        </p:spPr>
        <p:txBody>
          <a:bodyPr wrap="square" rtlCol="0">
            <a:spAutoFit/>
          </a:bodyPr>
          <a:lstStyle/>
          <a:p>
            <a:pPr algn="ctr"/>
            <a:r>
              <a:rPr lang="en-GB" sz="2400" dirty="0" smtClean="0">
                <a:solidFill>
                  <a:srgbClr val="000000"/>
                </a:solidFill>
              </a:rPr>
              <a:t>Japan </a:t>
            </a:r>
            <a:r>
              <a:rPr lang="en-GB" sz="2400" dirty="0" err="1" smtClean="0">
                <a:solidFill>
                  <a:srgbClr val="000000"/>
                </a:solidFill>
              </a:rPr>
              <a:t>Pokéman</a:t>
            </a:r>
            <a:r>
              <a:rPr lang="en-GB" sz="2400" dirty="0" smtClean="0">
                <a:solidFill>
                  <a:srgbClr val="000000"/>
                </a:solidFill>
              </a:rPr>
              <a:t>; I choose YOU!</a:t>
            </a:r>
          </a:p>
          <a:p>
            <a:pPr algn="ctr"/>
            <a:r>
              <a:rPr lang="en-GB" sz="2400" dirty="0" smtClean="0">
                <a:solidFill>
                  <a:srgbClr val="000000"/>
                </a:solidFill>
              </a:rPr>
              <a:t>(You see by law I can’t say the name, </a:t>
            </a:r>
            <a:r>
              <a:rPr lang="en-GB" sz="2400" dirty="0" err="1" smtClean="0">
                <a:solidFill>
                  <a:srgbClr val="000000"/>
                </a:solidFill>
              </a:rPr>
              <a:t>hehe</a:t>
            </a:r>
            <a:r>
              <a:rPr lang="en-GB" sz="2400" dirty="0" smtClean="0">
                <a:solidFill>
                  <a:srgbClr val="000000"/>
                </a:solidFill>
              </a:rPr>
              <a:t> ;P)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ja-JP" altLang="en-US" sz="2400" smtClean="0">
                <a:solidFill>
                  <a:srgbClr val="000000"/>
                </a:solidFill>
              </a:rPr>
              <a:t>あなたが参照してください！</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 Let’s get ourselves familiar with a maze! Click next at the end.</a:t>
            </a:r>
            <a:endParaRPr lang="en-GB" dirty="0"/>
          </a:p>
        </p:txBody>
      </p:sp>
      <p:sp>
        <p:nvSpPr>
          <p:cNvPr id="3" name="Content Placeholder 2"/>
          <p:cNvSpPr>
            <a:spLocks noGrp="1"/>
          </p:cNvSpPr>
          <p:nvPr>
            <p:ph idx="1"/>
          </p:nvPr>
        </p:nvSpPr>
        <p:spPr>
          <a:xfrm>
            <a:off x="5868144" y="2680320"/>
            <a:ext cx="1162472" cy="748680"/>
          </a:xfrm>
        </p:spPr>
        <p:txBody>
          <a:bodyPr/>
          <a:lstStyle/>
          <a:p>
            <a:pPr>
              <a:buNone/>
            </a:pPr>
            <a:r>
              <a:rPr lang="en-GB" dirty="0" smtClean="0">
                <a:hlinkClick r:id="" action="ppaction://hlinkshowjump?jump=nextslide"/>
              </a:rPr>
              <a:t>Next</a:t>
            </a:r>
            <a:endParaRPr lang="en-GB" dirty="0"/>
          </a:p>
        </p:txBody>
      </p:sp>
      <p:pic>
        <p:nvPicPr>
          <p:cNvPr id="4" name="Picture 3" descr="maze_line.png">
            <a:hlinkHover r:id="" action="ppaction://hlinkshowjump?jump=lastslide"/>
          </p:cNvPr>
          <p:cNvPicPr>
            <a:picLocks noChangeAspect="1"/>
          </p:cNvPicPr>
          <p:nvPr/>
        </p:nvPicPr>
        <p:blipFill>
          <a:blip r:embed="rId2" cstate="print"/>
          <a:stretch>
            <a:fillRect/>
          </a:stretch>
        </p:blipFill>
        <p:spPr>
          <a:xfrm rot="272287">
            <a:off x="166813" y="2129466"/>
            <a:ext cx="7211058" cy="405622"/>
          </a:xfrm>
          <a:prstGeom prst="rect">
            <a:avLst/>
          </a:prstGeom>
        </p:spPr>
      </p:pic>
      <p:pic>
        <p:nvPicPr>
          <p:cNvPr id="5" name="Picture 4" descr="maze_line.png">
            <a:hlinkHover r:id="" action="ppaction://hlinkshowjump?jump=lastslide"/>
          </p:cNvPr>
          <p:cNvPicPr>
            <a:picLocks noChangeAspect="1"/>
          </p:cNvPicPr>
          <p:nvPr/>
        </p:nvPicPr>
        <p:blipFill>
          <a:blip r:embed="rId2" cstate="print"/>
          <a:stretch>
            <a:fillRect/>
          </a:stretch>
        </p:blipFill>
        <p:spPr>
          <a:xfrm rot="272287">
            <a:off x="167581" y="3129582"/>
            <a:ext cx="7008480" cy="394227"/>
          </a:xfrm>
          <a:prstGeom prst="rect">
            <a:avLst/>
          </a:prstGeom>
        </p:spPr>
      </p:pic>
      <p:pic>
        <p:nvPicPr>
          <p:cNvPr id="6" name="Picture 5" descr="maze_line.png">
            <a:hlinkHover r:id="" action="ppaction://hlinkshowjump?jump=lastslide"/>
          </p:cNvPr>
          <p:cNvPicPr>
            <a:picLocks noChangeAspect="1"/>
          </p:cNvPicPr>
          <p:nvPr/>
        </p:nvPicPr>
        <p:blipFill>
          <a:blip r:embed="rId3" cstate="print"/>
          <a:stretch>
            <a:fillRect/>
          </a:stretch>
        </p:blipFill>
        <p:spPr>
          <a:xfrm rot="5400000">
            <a:off x="-522674" y="2490510"/>
            <a:ext cx="1640676" cy="92288"/>
          </a:xfrm>
          <a:prstGeom prst="rect">
            <a:avLst/>
          </a:prstGeom>
        </p:spPr>
      </p:pic>
      <p:sp>
        <p:nvSpPr>
          <p:cNvPr id="7" name="Title 1"/>
          <p:cNvSpPr txBox="1">
            <a:spLocks/>
          </p:cNvSpPr>
          <p:nvPr/>
        </p:nvSpPr>
        <p:spPr>
          <a:xfrm>
            <a:off x="0" y="4581128"/>
            <a:ext cx="91440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sng" strike="noStrike" kern="1200" cap="none" spc="0" normalizeH="0" baseline="0" noProof="0" dirty="0" smtClean="0">
                <a:ln>
                  <a:noFill/>
                </a:ln>
                <a:solidFill>
                  <a:srgbClr val="FF0000"/>
                </a:solidFill>
                <a:effectLst/>
                <a:uLnTx/>
                <a:uFillTx/>
                <a:latin typeface="+mj-lt"/>
                <a:ea typeface="+mj-ea"/>
                <a:cs typeface="+mj-cs"/>
              </a:rPr>
              <a:t>DON’T TOUCH THE </a:t>
            </a:r>
            <a:r>
              <a:rPr kumimoji="0" lang="en-GB" sz="4400" b="1" i="0" u="sng" strike="noStrike" kern="1200" cap="none" spc="0" normalizeH="0" baseline="0" noProof="0" dirty="0" smtClean="0">
                <a:ln>
                  <a:noFill/>
                </a:ln>
                <a:solidFill>
                  <a:srgbClr val="000000"/>
                </a:solidFill>
                <a:effectLst/>
                <a:uLnTx/>
                <a:uFillTx/>
                <a:latin typeface="+mj-lt"/>
                <a:ea typeface="+mj-ea"/>
                <a:cs typeface="+mj-cs"/>
              </a:rPr>
              <a:t>BLACK</a:t>
            </a:r>
            <a:r>
              <a:rPr kumimoji="0" lang="en-GB" sz="4400" b="1" i="0" u="sng" strike="noStrike" kern="1200" cap="none" spc="0" normalizeH="0" baseline="0" noProof="0" dirty="0" smtClean="0">
                <a:ln>
                  <a:noFill/>
                </a:ln>
                <a:solidFill>
                  <a:srgbClr val="FF0000"/>
                </a:solidFill>
                <a:effectLst/>
                <a:uLnTx/>
                <a:uFillTx/>
                <a:latin typeface="+mj-lt"/>
                <a:ea typeface="+mj-ea"/>
                <a:cs typeface="+mj-cs"/>
              </a:rPr>
              <a:t> LINES!</a:t>
            </a:r>
            <a:endParaRPr kumimoji="0" lang="en-GB" sz="4400" b="1" i="0" u="sng" strike="noStrike" kern="1200" cap="none" spc="0" normalizeH="0" baseline="0" noProof="0" dirty="0">
              <a:ln>
                <a:noFill/>
              </a:ln>
              <a:solidFill>
                <a:srgbClr val="FF0000"/>
              </a:solidFill>
              <a:effectLst/>
              <a:uLnTx/>
              <a:uFillTx/>
              <a:latin typeface="+mj-lt"/>
              <a:ea typeface="+mj-ea"/>
              <a:cs typeface="+mj-cs"/>
            </a:endParaRPr>
          </a:p>
        </p:txBody>
      </p:sp>
      <p:pic>
        <p:nvPicPr>
          <p:cNvPr id="8" name="Picture 7" descr="maze_line.png">
            <a:hlinkHover r:id="" action="ppaction://hlinkshowjump?jump=lastslide"/>
          </p:cNvPr>
          <p:cNvPicPr>
            <a:picLocks noChangeAspect="1"/>
          </p:cNvPicPr>
          <p:nvPr/>
        </p:nvPicPr>
        <p:blipFill>
          <a:blip r:embed="rId3" cstate="print"/>
          <a:stretch>
            <a:fillRect/>
          </a:stretch>
        </p:blipFill>
        <p:spPr>
          <a:xfrm rot="5400000">
            <a:off x="6174070" y="3051066"/>
            <a:ext cx="1640676" cy="92288"/>
          </a:xfrm>
          <a:prstGeom prst="rect">
            <a:avLst/>
          </a:prstGeom>
        </p:spPr>
      </p:pic>
      <p:sp>
        <p:nvSpPr>
          <p:cNvPr id="9" name="TextBox 8"/>
          <p:cNvSpPr txBox="1"/>
          <p:nvPr/>
        </p:nvSpPr>
        <p:spPr>
          <a:xfrm>
            <a:off x="9036496" y="3140968"/>
            <a:ext cx="612576" cy="369332"/>
          </a:xfrm>
          <a:prstGeom prst="rect">
            <a:avLst/>
          </a:prstGeom>
          <a:noFill/>
        </p:spPr>
        <p:txBody>
          <a:bodyPr wrap="square" rtlCol="0">
            <a:spAutoFit/>
          </a:bodyPr>
          <a:lstStyle/>
          <a:p>
            <a:r>
              <a:rPr lang="en-GB" dirty="0" smtClean="0">
                <a:hlinkClick r:id="rId4" action="ppaction://hlinksldjump"/>
              </a:rPr>
              <a:t>o</a:t>
            </a:r>
            <a:endParaRPr lang="en-GB" dirty="0"/>
          </a:p>
        </p:txBody>
      </p:sp>
    </p:spTree>
  </p:cSld>
  <p:clrMapOvr>
    <a:masterClrMapping/>
  </p:clrMapOvr>
  <p:transition advClick="0"/>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ja-JP" altLang="en-US" sz="2400" smtClean="0">
                <a:solidFill>
                  <a:srgbClr val="000000"/>
                </a:solidFill>
              </a:rPr>
              <a:t>私があなたに言った！</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ja-JP" altLang="en-US" sz="2400" smtClean="0">
                <a:solidFill>
                  <a:srgbClr val="000000"/>
                </a:solidFill>
              </a:rPr>
              <a:t>私が日本語を話すだろう、と言ってるでしょ！</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ja-JP" altLang="en-US" sz="2400" smtClean="0">
                <a:solidFill>
                  <a:srgbClr val="000000"/>
                </a:solidFill>
              </a:rPr>
              <a:t>今、あなたはそれで生きていかなければならない！</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ja-JP" altLang="en-US" sz="2400" smtClean="0">
                <a:solidFill>
                  <a:srgbClr val="000000"/>
                </a:solidFill>
              </a:rPr>
              <a:t>永遠に</a:t>
            </a:r>
            <a:r>
              <a:rPr lang="en-US" altLang="ja-JP"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ja-JP" altLang="en-US" sz="2400" smtClean="0">
                <a:solidFill>
                  <a:srgbClr val="000000"/>
                </a:solidFill>
              </a:rPr>
              <a:t>これはおそらく、しかし、日本の良さではありません。</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938992"/>
          </a:xfrm>
          <a:prstGeom prst="rect">
            <a:avLst/>
          </a:prstGeom>
          <a:noFill/>
        </p:spPr>
        <p:txBody>
          <a:bodyPr wrap="square" rtlCol="0">
            <a:spAutoFit/>
          </a:bodyPr>
          <a:lstStyle/>
          <a:p>
            <a:pPr algn="ctr"/>
            <a:r>
              <a:rPr lang="ja-JP" altLang="en-US" sz="2400" smtClean="0">
                <a:solidFill>
                  <a:srgbClr val="000000"/>
                </a:solidFill>
              </a:rPr>
              <a:t>私は</a:t>
            </a:r>
            <a:r>
              <a:rPr lang="en-US" altLang="ja-JP" sz="2400" dirty="0" err="1" smtClean="0">
                <a:solidFill>
                  <a:srgbClr val="000000"/>
                </a:solidFill>
              </a:rPr>
              <a:t>Gaagle</a:t>
            </a:r>
            <a:r>
              <a:rPr lang="ja-JP" altLang="en-US" sz="2400" smtClean="0">
                <a:solidFill>
                  <a:srgbClr val="000000"/>
                </a:solidFill>
              </a:rPr>
              <a:t>使用していますので、翻訳</a:t>
            </a:r>
            <a:r>
              <a:rPr lang="en-US" altLang="ja-JP" sz="2400" dirty="0" smtClean="0">
                <a:solidFill>
                  <a:srgbClr val="000000"/>
                </a:solidFill>
              </a:rPr>
              <a:t>...</a:t>
            </a:r>
            <a:r>
              <a:rPr lang="ja-JP" altLang="en-US" sz="2400" smtClean="0">
                <a:solidFill>
                  <a:srgbClr val="000000"/>
                </a:solidFill>
              </a:rPr>
              <a:t>（</a:t>
            </a:r>
            <a:r>
              <a:rPr lang="en-US" altLang="ja-JP" sz="2400" dirty="0" smtClean="0">
                <a:solidFill>
                  <a:srgbClr val="000000"/>
                </a:solidFill>
              </a:rPr>
              <a:t>P</a:t>
            </a:r>
            <a:r>
              <a:rPr lang="ja-JP" altLang="en-US" sz="2400" smtClean="0">
                <a:solidFill>
                  <a:srgbClr val="000000"/>
                </a:solidFill>
              </a:rPr>
              <a:t>値私は、法律のいずれか笑で、その名前を言うことはできませんよ）</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059832" y="2564904"/>
            <a:ext cx="4680520" cy="2246769"/>
          </a:xfrm>
          <a:prstGeom prst="rect">
            <a:avLst/>
          </a:prstGeom>
          <a:noFill/>
        </p:spPr>
        <p:txBody>
          <a:bodyPr wrap="square" rtlCol="0">
            <a:spAutoFit/>
          </a:bodyPr>
          <a:lstStyle/>
          <a:p>
            <a:pPr algn="ctr"/>
            <a:r>
              <a:rPr lang="ja-JP" altLang="en-US" sz="2000" smtClean="0">
                <a:solidFill>
                  <a:srgbClr val="000000"/>
                </a:solidFill>
              </a:rPr>
              <a:t>私は知っている。私は、このがらくたの</a:t>
            </a:r>
            <a:r>
              <a:rPr lang="en-US" altLang="ja-JP" sz="2000" dirty="0" smtClean="0">
                <a:solidFill>
                  <a:srgbClr val="000000"/>
                </a:solidFill>
              </a:rPr>
              <a:t>PowerPoint</a:t>
            </a:r>
            <a:r>
              <a:rPr lang="ja-JP" altLang="en-US" sz="2000" smtClean="0">
                <a:solidFill>
                  <a:srgbClr val="000000"/>
                </a:solidFill>
              </a:rPr>
              <a:t>のメーカーに説明し、彼は質問</a:t>
            </a:r>
            <a:r>
              <a:rPr lang="en-US" altLang="ja-JP" sz="2000" dirty="0" smtClean="0">
                <a:solidFill>
                  <a:srgbClr val="000000"/>
                </a:solidFill>
              </a:rPr>
              <a:t>8</a:t>
            </a:r>
            <a:r>
              <a:rPr lang="ja-JP" altLang="en-US" sz="2000" smtClean="0">
                <a:solidFill>
                  <a:srgbClr val="000000"/>
                </a:solidFill>
              </a:rPr>
              <a:t>月</a:t>
            </a:r>
            <a:r>
              <a:rPr lang="en-US" altLang="ja-JP" sz="2000" dirty="0" smtClean="0">
                <a:solidFill>
                  <a:srgbClr val="000000"/>
                </a:solidFill>
              </a:rPr>
              <a:t>11</a:t>
            </a:r>
            <a:r>
              <a:rPr lang="ja-JP" altLang="en-US" sz="2000" smtClean="0">
                <a:solidFill>
                  <a:srgbClr val="000000"/>
                </a:solidFill>
              </a:rPr>
              <a:t>日日本の質問をするためにお願い！</a:t>
            </a:r>
            <a:r>
              <a:rPr lang="en-GB" altLang="ja-JP" sz="2000" dirty="0" smtClean="0">
                <a:solidFill>
                  <a:srgbClr val="000000"/>
                </a:solidFill>
              </a:rPr>
              <a:t>I’ll translate this one:</a:t>
            </a:r>
          </a:p>
          <a:p>
            <a:pPr algn="ctr"/>
            <a:r>
              <a:rPr lang="en-GB" sz="2000" dirty="0" smtClean="0">
                <a:solidFill>
                  <a:srgbClr val="000000"/>
                </a:solidFill>
              </a:rPr>
              <a:t>I know. I'll talk to the maker of this </a:t>
            </a:r>
            <a:r>
              <a:rPr lang="en-GB" sz="2000" strike="sngStrike" dirty="0" smtClean="0">
                <a:solidFill>
                  <a:srgbClr val="000000"/>
                </a:solidFill>
              </a:rPr>
              <a:t>crap</a:t>
            </a:r>
            <a:r>
              <a:rPr lang="en-GB" sz="2000" dirty="0" smtClean="0">
                <a:solidFill>
                  <a:srgbClr val="000000"/>
                </a:solidFill>
              </a:rPr>
              <a:t> PowerPoint and ask him to make question 8-11 Japanese questions!</a:t>
            </a:r>
            <a:endParaRPr lang="en-GB" sz="20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131840" y="2564904"/>
            <a:ext cx="4608512" cy="2246769"/>
          </a:xfrm>
          <a:prstGeom prst="rect">
            <a:avLst/>
          </a:prstGeom>
          <a:noFill/>
        </p:spPr>
        <p:txBody>
          <a:bodyPr wrap="square" rtlCol="0">
            <a:spAutoFit/>
          </a:bodyPr>
          <a:lstStyle/>
          <a:p>
            <a:pPr algn="ctr"/>
            <a:r>
              <a:rPr lang="ja-JP" altLang="en-US" sz="2000" smtClean="0">
                <a:solidFill>
                  <a:srgbClr val="000000"/>
                </a:solidFill>
              </a:rPr>
              <a:t>私は今、日本の話をやめておこう</a:t>
            </a:r>
            <a:r>
              <a:rPr lang="en-US" altLang="ja-JP" sz="2000" dirty="0" smtClean="0">
                <a:solidFill>
                  <a:srgbClr val="000000"/>
                </a:solidFill>
              </a:rPr>
              <a:t>..</a:t>
            </a:r>
            <a:r>
              <a:rPr lang="ja-JP" altLang="en-US" sz="2000" smtClean="0">
                <a:solidFill>
                  <a:srgbClr val="000000"/>
                </a:solidFill>
              </a:rPr>
              <a:t>あなたの道ので、これらの質問に、とにかく日本語を読む必要があります！</a:t>
            </a:r>
            <a:endParaRPr lang="en-GB" altLang="ja-JP" sz="2000" dirty="0" smtClean="0">
              <a:solidFill>
                <a:srgbClr val="000000"/>
              </a:solidFill>
            </a:endParaRPr>
          </a:p>
          <a:p>
            <a:pPr algn="ctr"/>
            <a:r>
              <a:rPr lang="en-GB" sz="2000" dirty="0" smtClean="0">
                <a:solidFill>
                  <a:srgbClr val="000000"/>
                </a:solidFill>
              </a:rPr>
              <a:t>Translated:</a:t>
            </a:r>
          </a:p>
          <a:p>
            <a:pPr algn="ctr"/>
            <a:r>
              <a:rPr lang="en-GB" sz="2000" dirty="0" smtClean="0">
                <a:solidFill>
                  <a:srgbClr val="000000"/>
                </a:solidFill>
              </a:rPr>
              <a:t>I'll stop talking Japanese now.. You'll need to read Japanese anyway for those questions so </a:t>
            </a:r>
            <a:r>
              <a:rPr lang="en-GB" sz="2000" dirty="0" err="1" smtClean="0">
                <a:solidFill>
                  <a:srgbClr val="000000"/>
                </a:solidFill>
              </a:rPr>
              <a:t>waaaaaaaaaaaaay</a:t>
            </a:r>
            <a:r>
              <a:rPr lang="en-GB" sz="2000" dirty="0" smtClean="0">
                <a:solidFill>
                  <a:srgbClr val="000000"/>
                </a:solidFill>
              </a:rPr>
              <a:t>!</a:t>
            </a:r>
            <a:endParaRPr lang="en-GB" sz="20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569660"/>
          </a:xfrm>
          <a:prstGeom prst="rect">
            <a:avLst/>
          </a:prstGeom>
          <a:noFill/>
        </p:spPr>
        <p:txBody>
          <a:bodyPr wrap="square" rtlCol="0">
            <a:spAutoFit/>
          </a:bodyPr>
          <a:lstStyle/>
          <a:p>
            <a:pPr algn="ctr"/>
            <a:r>
              <a:rPr lang="en-GB" sz="2400" dirty="0" err="1" smtClean="0">
                <a:solidFill>
                  <a:srgbClr val="000000"/>
                </a:solidFill>
              </a:rPr>
              <a:t>Alouette</a:t>
            </a:r>
            <a:r>
              <a:rPr lang="en-GB" sz="2400" dirty="0" smtClean="0">
                <a:solidFill>
                  <a:srgbClr val="000000"/>
                </a:solidFill>
              </a:rPr>
              <a:t>, </a:t>
            </a:r>
            <a:r>
              <a:rPr lang="en-GB" sz="2400" dirty="0" err="1" smtClean="0">
                <a:solidFill>
                  <a:srgbClr val="000000"/>
                </a:solidFill>
              </a:rPr>
              <a:t>gentille</a:t>
            </a:r>
            <a:r>
              <a:rPr lang="en-GB" sz="2400" dirty="0" smtClean="0">
                <a:solidFill>
                  <a:srgbClr val="000000"/>
                </a:solidFill>
              </a:rPr>
              <a:t> </a:t>
            </a:r>
            <a:r>
              <a:rPr lang="en-GB" sz="2400" dirty="0" err="1" smtClean="0">
                <a:solidFill>
                  <a:srgbClr val="000000"/>
                </a:solidFill>
              </a:rPr>
              <a:t>Alouette</a:t>
            </a:r>
            <a:r>
              <a:rPr lang="en-GB" sz="2400" dirty="0" smtClean="0">
                <a:solidFill>
                  <a:srgbClr val="000000"/>
                </a:solidFill>
              </a:rPr>
              <a:t>,</a:t>
            </a:r>
          </a:p>
          <a:p>
            <a:pPr algn="ctr"/>
            <a:r>
              <a:rPr lang="en-GB" sz="2400" dirty="0" err="1" smtClean="0">
                <a:solidFill>
                  <a:srgbClr val="000000"/>
                </a:solidFill>
              </a:rPr>
              <a:t>Alouette</a:t>
            </a:r>
            <a:r>
              <a:rPr lang="en-GB" sz="2400" dirty="0" smtClean="0">
                <a:solidFill>
                  <a:srgbClr val="000000"/>
                </a:solidFill>
              </a:rPr>
              <a:t>, je t-</a:t>
            </a:r>
          </a:p>
          <a:p>
            <a:pPr algn="ctr"/>
            <a:r>
              <a:rPr lang="en-GB" sz="2400" dirty="0" smtClean="0">
                <a:solidFill>
                  <a:srgbClr val="000000"/>
                </a:solidFill>
              </a:rPr>
              <a:t>OH RIGHT! THE QUIZ!</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Uh, err,  what!?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Q5. Mini Game Time</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Kill me</a:t>
            </a:r>
          </a:p>
          <a:p>
            <a:pPr>
              <a:buNone/>
            </a:pPr>
            <a:r>
              <a:rPr lang="en-GB" dirty="0" smtClean="0">
                <a:hlinkClick r:id="" action="ppaction://hlinkshowjump?jump=lastslide"/>
              </a:rPr>
              <a:t>Kill me</a:t>
            </a:r>
          </a:p>
          <a:p>
            <a:pPr>
              <a:buNone/>
            </a:pPr>
            <a:r>
              <a:rPr lang="en-GB" dirty="0" smtClean="0">
                <a:hlinkClick r:id="" action="ppaction://hlinkshowjump?jump=lastslide"/>
              </a:rPr>
              <a:t>Kill me</a:t>
            </a:r>
          </a:p>
          <a:p>
            <a:pPr>
              <a:buNone/>
            </a:pPr>
            <a:r>
              <a:rPr lang="en-GB" dirty="0" smtClean="0">
                <a:hlinkClick r:id="" action="ppaction://hlinkshowjump?jump=lastslide"/>
              </a:rPr>
              <a:t>Kill me</a:t>
            </a:r>
          </a:p>
          <a:p>
            <a:pPr>
              <a:buNone/>
            </a:pPr>
            <a:r>
              <a:rPr lang="en-GB" dirty="0" smtClean="0">
                <a:hlinkClick r:id="" action="ppaction://hlinkshowjump?jump=lastslide"/>
              </a:rPr>
              <a:t>Kill me</a:t>
            </a:r>
            <a:endParaRPr lang="en-GB" dirty="0"/>
          </a:p>
        </p:txBody>
      </p:sp>
    </p:spTree>
  </p:cSld>
  <p:clrMapOvr>
    <a:masterClrMapping/>
  </p:clrMapOvr>
  <p:transition advClick="0"/>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OK! </a:t>
            </a:r>
            <a:r>
              <a:rPr lang="en-GB" sz="2400" dirty="0" err="1" smtClean="0">
                <a:solidFill>
                  <a:srgbClr val="000000"/>
                </a:solidFill>
              </a:rPr>
              <a:t>OK</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admit 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I’m not a Japanese text box at all...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I’m a FRENCH text box :’(</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see?</a:t>
            </a:r>
            <a:endParaRPr lang="en-GB" sz="2400" dirty="0">
              <a:solidFill>
                <a:srgbClr val="000000"/>
              </a:solidFill>
            </a:endParaRPr>
          </a:p>
        </p:txBody>
      </p:sp>
      <p:pic>
        <p:nvPicPr>
          <p:cNvPr id="18" name="Picture 17" descr="happy_virus_bar.PNG"/>
          <p:cNvPicPr>
            <a:picLocks noChangeAspect="1"/>
          </p:cNvPicPr>
          <p:nvPr/>
        </p:nvPicPr>
        <p:blipFill>
          <a:blip r:embed="rId6" cstate="print"/>
          <a:stretch>
            <a:fillRect/>
          </a:stretch>
        </p:blipFill>
        <p:spPr>
          <a:xfrm>
            <a:off x="1475656" y="1772816"/>
            <a:ext cx="5616624" cy="648072"/>
          </a:xfrm>
          <a:prstGeom prst="rect">
            <a:avLst/>
          </a:prstGeom>
        </p:spPr>
      </p:pic>
      <p:sp>
        <p:nvSpPr>
          <p:cNvPr id="19" name="TextBox 18"/>
          <p:cNvSpPr txBox="1"/>
          <p:nvPr/>
        </p:nvSpPr>
        <p:spPr>
          <a:xfrm>
            <a:off x="251520" y="1887215"/>
            <a:ext cx="3600400" cy="461665"/>
          </a:xfrm>
          <a:prstGeom prst="rect">
            <a:avLst/>
          </a:prstGeom>
          <a:noFill/>
        </p:spPr>
        <p:txBody>
          <a:bodyPr wrap="square" rtlCol="0">
            <a:spAutoFit/>
          </a:bodyPr>
          <a:lstStyle/>
          <a:p>
            <a:pPr algn="ctr"/>
            <a:r>
              <a:rPr lang="fr-FR" sz="2400" b="1" dirty="0" smtClean="0">
                <a:solidFill>
                  <a:srgbClr val="000000"/>
                </a:solidFill>
              </a:rPr>
              <a:t>Erreur</a:t>
            </a:r>
            <a:endParaRPr lang="fr-FR" sz="2400" b="1" dirty="0">
              <a:solidFill>
                <a:srgbClr val="000000"/>
              </a:solidFill>
            </a:endParaRPr>
          </a:p>
        </p:txBody>
      </p:sp>
      <p:cxnSp>
        <p:nvCxnSpPr>
          <p:cNvPr id="11" name="Straight Arrow Connector 10"/>
          <p:cNvCxnSpPr/>
          <p:nvPr/>
        </p:nvCxnSpPr>
        <p:spPr>
          <a:xfrm rot="10800000">
            <a:off x="2627784" y="2276872"/>
            <a:ext cx="2232248" cy="1080120"/>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FRENCH!</a:t>
            </a:r>
            <a:endParaRPr lang="en-GB" sz="2400" dirty="0">
              <a:solidFill>
                <a:srgbClr val="000000"/>
              </a:solidFill>
            </a:endParaRPr>
          </a:p>
        </p:txBody>
      </p:sp>
      <p:pic>
        <p:nvPicPr>
          <p:cNvPr id="18" name="Picture 17" descr="happy_virus_bar.PNG"/>
          <p:cNvPicPr>
            <a:picLocks noChangeAspect="1"/>
          </p:cNvPicPr>
          <p:nvPr/>
        </p:nvPicPr>
        <p:blipFill>
          <a:blip r:embed="rId6" cstate="print"/>
          <a:stretch>
            <a:fillRect/>
          </a:stretch>
        </p:blipFill>
        <p:spPr>
          <a:xfrm>
            <a:off x="1475656" y="1772816"/>
            <a:ext cx="5616624" cy="648072"/>
          </a:xfrm>
          <a:prstGeom prst="rect">
            <a:avLst/>
          </a:prstGeom>
        </p:spPr>
      </p:pic>
      <p:sp>
        <p:nvSpPr>
          <p:cNvPr id="19" name="TextBox 18"/>
          <p:cNvSpPr txBox="1"/>
          <p:nvPr/>
        </p:nvSpPr>
        <p:spPr>
          <a:xfrm>
            <a:off x="395536" y="1844824"/>
            <a:ext cx="3600400" cy="584775"/>
          </a:xfrm>
          <a:prstGeom prst="rect">
            <a:avLst/>
          </a:prstGeom>
          <a:noFill/>
        </p:spPr>
        <p:txBody>
          <a:bodyPr wrap="square" rtlCol="0">
            <a:spAutoFit/>
          </a:bodyPr>
          <a:lstStyle/>
          <a:p>
            <a:pPr algn="ctr"/>
            <a:r>
              <a:rPr lang="en-GB" sz="3200" b="1" dirty="0" err="1" smtClean="0">
                <a:solidFill>
                  <a:srgbClr val="000000"/>
                </a:solidFill>
              </a:rPr>
              <a:t>Erreur</a:t>
            </a:r>
            <a:endParaRPr lang="en-GB" sz="3200" b="1" dirty="0">
              <a:solidFill>
                <a:srgbClr val="000000"/>
              </a:solidFill>
            </a:endParaRPr>
          </a:p>
        </p:txBody>
      </p:sp>
    </p:spTree>
  </p:cSld>
  <p:clrMapOvr>
    <a:masterClrMapping/>
  </p:clrMapOvr>
  <p:transition advClick="0"/>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059832" y="3399383"/>
            <a:ext cx="4824536" cy="461665"/>
          </a:xfrm>
          <a:prstGeom prst="rect">
            <a:avLst/>
          </a:prstGeom>
          <a:noFill/>
        </p:spPr>
        <p:txBody>
          <a:bodyPr wrap="square" rtlCol="0">
            <a:spAutoFit/>
          </a:bodyPr>
          <a:lstStyle/>
          <a:p>
            <a:pPr algn="ctr"/>
            <a:r>
              <a:rPr lang="en-GB" sz="2400" dirty="0" smtClean="0">
                <a:solidFill>
                  <a:srgbClr val="000000"/>
                </a:solidFill>
              </a:rPr>
              <a:t>FRENCH PEOPLE FOR THE WIN!</a:t>
            </a:r>
            <a:endParaRPr lang="en-GB" sz="2400" dirty="0">
              <a:solidFill>
                <a:srgbClr val="000000"/>
              </a:solidFill>
            </a:endParaRPr>
          </a:p>
        </p:txBody>
      </p:sp>
      <p:pic>
        <p:nvPicPr>
          <p:cNvPr id="18" name="Picture 17" descr="happy_virus_bar.PNG"/>
          <p:cNvPicPr>
            <a:picLocks noChangeAspect="1"/>
          </p:cNvPicPr>
          <p:nvPr/>
        </p:nvPicPr>
        <p:blipFill>
          <a:blip r:embed="rId6" cstate="print"/>
          <a:stretch>
            <a:fillRect/>
          </a:stretch>
        </p:blipFill>
        <p:spPr>
          <a:xfrm>
            <a:off x="1475656" y="1772816"/>
            <a:ext cx="5616624" cy="648072"/>
          </a:xfrm>
          <a:prstGeom prst="rect">
            <a:avLst/>
          </a:prstGeom>
        </p:spPr>
      </p:pic>
      <p:sp>
        <p:nvSpPr>
          <p:cNvPr id="19" name="TextBox 18"/>
          <p:cNvSpPr txBox="1"/>
          <p:nvPr/>
        </p:nvSpPr>
        <p:spPr>
          <a:xfrm>
            <a:off x="395536" y="1844824"/>
            <a:ext cx="3600400" cy="584775"/>
          </a:xfrm>
          <a:prstGeom prst="rect">
            <a:avLst/>
          </a:prstGeom>
          <a:noFill/>
        </p:spPr>
        <p:txBody>
          <a:bodyPr wrap="square" rtlCol="0">
            <a:spAutoFit/>
          </a:bodyPr>
          <a:lstStyle/>
          <a:p>
            <a:pPr algn="ctr"/>
            <a:r>
              <a:rPr lang="en-GB" sz="3200" b="1" dirty="0" err="1" smtClean="0">
                <a:solidFill>
                  <a:srgbClr val="000000"/>
                </a:solidFill>
              </a:rPr>
              <a:t>Erreur</a:t>
            </a:r>
            <a:endParaRPr lang="en-GB" sz="3200" b="1" dirty="0">
              <a:solidFill>
                <a:srgbClr val="000000"/>
              </a:solidFill>
            </a:endParaRPr>
          </a:p>
        </p:txBody>
      </p:sp>
    </p:spTree>
  </p:cSld>
  <p:clrMapOvr>
    <a:masterClrMapping/>
  </p:clrMapOvr>
  <p:transition advClick="0"/>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No more French now.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Maybe I should stop...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MAYBE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5800"/>
            <a:ext cx="9144000" cy="1143000"/>
          </a:xfrm>
        </p:spPr>
        <p:txBody>
          <a:bodyPr>
            <a:noAutofit/>
          </a:bodyPr>
          <a:lstStyle/>
          <a:p>
            <a:r>
              <a:rPr lang="en-GB" sz="3600" dirty="0" smtClean="0"/>
              <a:t>Q6. I TAUGHT YOU WELL! Q5 IS IMPOSSIBLE! UNLESS YOU DO SOMETHING I TELL YOU ONCE YOU HAVE COMPLETED THE QUIZ!</a:t>
            </a:r>
            <a:endParaRPr lang="en-GB" sz="3600" dirty="0"/>
          </a:p>
        </p:txBody>
      </p:sp>
      <p:sp>
        <p:nvSpPr>
          <p:cNvPr id="3" name="Content Placeholder 2"/>
          <p:cNvSpPr>
            <a:spLocks noGrp="1"/>
          </p:cNvSpPr>
          <p:nvPr>
            <p:ph idx="1"/>
          </p:nvPr>
        </p:nvSpPr>
        <p:spPr>
          <a:xfrm>
            <a:off x="457200" y="2215405"/>
            <a:ext cx="8229600" cy="4525963"/>
          </a:xfrm>
        </p:spPr>
        <p:txBody>
          <a:bodyPr/>
          <a:lstStyle/>
          <a:p>
            <a:pPr>
              <a:buNone/>
            </a:pPr>
            <a:r>
              <a:rPr lang="en-GB" dirty="0" smtClean="0">
                <a:hlinkClick r:id="" action="ppaction://hlinkshowjump?jump=lastslide"/>
              </a:rPr>
              <a:t>Good for you</a:t>
            </a:r>
            <a:endParaRPr lang="en-GB" dirty="0" smtClean="0"/>
          </a:p>
          <a:p>
            <a:pPr>
              <a:buNone/>
            </a:pPr>
            <a:r>
              <a:rPr lang="en-GB" dirty="0" smtClean="0">
                <a:hlinkClick r:id="" action="ppaction://hlinkshowjump?jump=nextslide"/>
              </a:rPr>
              <a:t>WELL DONE!</a:t>
            </a:r>
            <a:endParaRPr lang="en-GB" dirty="0"/>
          </a:p>
        </p:txBody>
      </p:sp>
      <p:sp>
        <p:nvSpPr>
          <p:cNvPr id="4" name="Title 1"/>
          <p:cNvSpPr txBox="1">
            <a:spLocks/>
          </p:cNvSpPr>
          <p:nvPr/>
        </p:nvSpPr>
        <p:spPr>
          <a:xfrm>
            <a:off x="0" y="4509120"/>
            <a:ext cx="91440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smtClean="0">
                <a:ln>
                  <a:noFill/>
                </a:ln>
                <a:solidFill>
                  <a:schemeClr val="tx1"/>
                </a:solidFill>
                <a:effectLst/>
                <a:uLnTx/>
                <a:uFillTx/>
                <a:latin typeface="+mj-lt"/>
                <a:ea typeface="+mj-ea"/>
                <a:cs typeface="+mj-cs"/>
              </a:rPr>
              <a:t>I’m starting to feel like I made</a:t>
            </a:r>
            <a:r>
              <a:rPr kumimoji="0" lang="en-GB" sz="3600" b="0" i="0" u="none" strike="noStrike" kern="1200" cap="none" spc="0" normalizeH="0" noProof="0" dirty="0" smtClean="0">
                <a:ln>
                  <a:noFill/>
                </a:ln>
                <a:solidFill>
                  <a:schemeClr val="tx1"/>
                </a:solidFill>
                <a:effectLst/>
                <a:uLnTx/>
                <a:uFillTx/>
                <a:latin typeface="+mj-lt"/>
                <a:ea typeface="+mj-ea"/>
                <a:cs typeface="+mj-cs"/>
              </a:rPr>
              <a:t> the maze a bit too hard for beginners :/. Oh well, if they’ve played my other games: The Best Impossible Quiz Ever 1 and 2; they’ll know what I’m about &gt;:)!</a:t>
            </a:r>
            <a:endParaRPr kumimoji="0" lang="en-GB"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4" descr="happy_virus.PNG"/>
          <p:cNvPicPr>
            <a:picLocks noChangeAspect="1"/>
          </p:cNvPicPr>
          <p:nvPr/>
        </p:nvPicPr>
        <p:blipFill>
          <a:blip r:embed="rId2" cstate="print"/>
          <a:stretch>
            <a:fillRect/>
          </a:stretch>
        </p:blipFill>
        <p:spPr>
          <a:xfrm>
            <a:off x="8135888" y="6114645"/>
            <a:ext cx="1008112" cy="743355"/>
          </a:xfrm>
          <a:prstGeom prst="rect">
            <a:avLst/>
          </a:prstGeom>
        </p:spPr>
      </p:pic>
      <p:pic>
        <p:nvPicPr>
          <p:cNvPr id="6" name="Picture 5" descr="happy_virus_colour.PNG"/>
          <p:cNvPicPr>
            <a:picLocks noChangeAspect="1"/>
          </p:cNvPicPr>
          <p:nvPr/>
        </p:nvPicPr>
        <p:blipFill>
          <a:blip r:embed="rId3" cstate="print"/>
          <a:stretch>
            <a:fillRect/>
          </a:stretch>
        </p:blipFill>
        <p:spPr>
          <a:xfrm>
            <a:off x="8418888" y="6309320"/>
            <a:ext cx="617608" cy="144016"/>
          </a:xfrm>
          <a:prstGeom prst="rect">
            <a:avLst/>
          </a:prstGeom>
        </p:spPr>
      </p:pic>
      <p:sp>
        <p:nvSpPr>
          <p:cNvPr id="7" name="TextBox 6"/>
          <p:cNvSpPr txBox="1"/>
          <p:nvPr/>
        </p:nvSpPr>
        <p:spPr>
          <a:xfrm>
            <a:off x="8256114" y="6263734"/>
            <a:ext cx="852390" cy="261610"/>
          </a:xfrm>
          <a:prstGeom prst="rect">
            <a:avLst/>
          </a:prstGeom>
          <a:noFill/>
        </p:spPr>
        <p:txBody>
          <a:bodyPr wrap="square" rtlCol="0">
            <a:spAutoFit/>
          </a:bodyPr>
          <a:lstStyle/>
          <a:p>
            <a:pPr algn="ctr"/>
            <a:r>
              <a:rPr lang="en-GB" sz="1050" dirty="0" err="1" smtClean="0">
                <a:solidFill>
                  <a:srgbClr val="000000"/>
                </a:solidFill>
              </a:rPr>
              <a:t>Hehe</a:t>
            </a:r>
            <a:r>
              <a:rPr lang="en-GB" sz="1050" dirty="0" smtClean="0">
                <a:solidFill>
                  <a:srgbClr val="000000"/>
                </a:solidFill>
              </a:rPr>
              <a:t>.</a:t>
            </a:r>
            <a:endParaRPr lang="en-GB" sz="1050" dirty="0">
              <a:solidFill>
                <a:srgbClr val="000000"/>
              </a:solidFill>
            </a:endParaRPr>
          </a:p>
        </p:txBody>
      </p:sp>
    </p:spTree>
  </p:cSld>
  <p:clrMapOvr>
    <a:masterClrMapping/>
  </p:clrMapOvr>
  <p:transition advClick="0"/>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569660"/>
          </a:xfrm>
          <a:prstGeom prst="rect">
            <a:avLst/>
          </a:prstGeom>
          <a:noFill/>
        </p:spPr>
        <p:txBody>
          <a:bodyPr wrap="square" rtlCol="0">
            <a:spAutoFit/>
          </a:bodyPr>
          <a:lstStyle/>
          <a:p>
            <a:pPr algn="ctr"/>
            <a:r>
              <a:rPr lang="en-GB" sz="2400" dirty="0" smtClean="0">
                <a:solidFill>
                  <a:srgbClr val="000000"/>
                </a:solidFill>
              </a:rPr>
              <a:t>Whether you click the “X” button or the “No” button. It’s NOT gonna work on me!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Watch this... </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 can tell whether you click the “X” or the “No” button.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Watch.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rId3" action="ppaction://hlinksldjump"/>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5"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6"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OK, click one and I WILL KNOW which one you clicked.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rId3" action="ppaction://hlinksldjump"/>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no.PNG">
            <a:hlinkClick r:id="rId3" action="ppaction://hlinksldjump"/>
          </p:cNvPr>
          <p:cNvPicPr>
            <a:picLocks noChangeAspect="1"/>
          </p:cNvPicPr>
          <p:nvPr/>
        </p:nvPicPr>
        <p:blipFill>
          <a:blip r:embed="rId5"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6"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See, you clicked the “X” button </a:t>
            </a:r>
            <a:r>
              <a:rPr lang="en-GB" sz="2400" dirty="0" smtClean="0">
                <a:solidFill>
                  <a:srgbClr val="000000"/>
                </a:solidFill>
                <a:sym typeface="Wingdings" pitchFamily="2" charset="2"/>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See, you clicked the “No” button </a:t>
            </a:r>
            <a:r>
              <a:rPr lang="en-GB" sz="2400" dirty="0" smtClean="0">
                <a:solidFill>
                  <a:srgbClr val="000000"/>
                </a:solidFill>
                <a:sym typeface="Wingdings" pitchFamily="2" charset="2"/>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guessed wrong...</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 GUESSED WRONG!?</a:t>
            </a:r>
          </a:p>
          <a:p>
            <a:pPr algn="ctr"/>
            <a:r>
              <a:rPr lang="en-GB" sz="2400" dirty="0" smtClean="0">
                <a:solidFill>
                  <a:srgbClr val="000000"/>
                </a:solidFill>
              </a:rPr>
              <a:t>&gt;:(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Loading the next question...</a:t>
            </a:r>
            <a:endParaRPr lang="en-GB" dirty="0"/>
          </a:p>
        </p:txBody>
      </p:sp>
      <p:pic>
        <p:nvPicPr>
          <p:cNvPr id="4" name="Content Placeholder 3" descr="Loading, gif.gif"/>
          <p:cNvPicPr>
            <a:picLocks noGrp="1" noChangeAspect="1"/>
          </p:cNvPicPr>
          <p:nvPr>
            <p:ph idx="1"/>
          </p:nvPr>
        </p:nvPicPr>
        <p:blipFill>
          <a:blip r:embed="rId2" cstate="print"/>
          <a:stretch>
            <a:fillRect/>
          </a:stretch>
        </p:blipFill>
        <p:spPr>
          <a:xfrm>
            <a:off x="108520" y="3549774"/>
            <a:ext cx="9144000" cy="571500"/>
          </a:xfrm>
        </p:spPr>
      </p:pic>
    </p:spTree>
  </p:cSld>
  <p:clrMapOvr>
    <a:masterClrMapping/>
  </p:clrMapOvr>
  <p:transition advClick="0" advTm="5000"/>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RRRRRR... RAHHH!!!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err="1" smtClean="0">
                <a:solidFill>
                  <a:srgbClr val="000000"/>
                </a:solidFill>
              </a:rPr>
              <a:t>Hehe</a:t>
            </a:r>
            <a:r>
              <a:rPr lang="en-GB" sz="2400" dirty="0" smtClean="0">
                <a:solidFill>
                  <a:srgbClr val="000000"/>
                </a:solidFill>
              </a:rPr>
              <a:t>. Scared you then didn’t I?</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YES I DID!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I didn’t? OK, Mr. Not-Scared-Guy. What if I were to do this! (This is the part where you try to click “X” or “No”!)</a:t>
            </a:r>
            <a:endParaRPr lang="en-GB" sz="2400" dirty="0">
              <a:solidFill>
                <a:srgbClr val="000000"/>
              </a:solidFill>
            </a:endParaRPr>
          </a:p>
        </p:txBody>
      </p:sp>
      <p:sp>
        <p:nvSpPr>
          <p:cNvPr id="10" name="TextBox 9"/>
          <p:cNvSpPr txBox="1"/>
          <p:nvPr/>
        </p:nvSpPr>
        <p:spPr>
          <a:xfrm>
            <a:off x="3131840" y="1844824"/>
            <a:ext cx="4032448" cy="584775"/>
          </a:xfrm>
          <a:prstGeom prst="rect">
            <a:avLst/>
          </a:prstGeom>
          <a:noFill/>
        </p:spPr>
        <p:txBody>
          <a:bodyPr wrap="square" rtlCol="0">
            <a:spAutoFit/>
          </a:bodyPr>
          <a:lstStyle/>
          <a:p>
            <a:pPr algn="ctr"/>
            <a:r>
              <a:rPr lang="en-GB" sz="1600" dirty="0" smtClean="0">
                <a:solidFill>
                  <a:srgbClr val="000000"/>
                </a:solidFill>
              </a:rPr>
              <a:t>The following image may be un-suitable for people under the age of 10.</a:t>
            </a:r>
            <a:endParaRPr lang="en-GB" sz="1600" dirty="0">
              <a:solidFill>
                <a:srgbClr val="000000"/>
              </a:solidFill>
            </a:endParaRPr>
          </a:p>
        </p:txBody>
      </p:sp>
      <p:pic>
        <p:nvPicPr>
          <p:cNvPr id="11" name="Picture 10" descr="eplepsy_warn.png"/>
          <p:cNvPicPr>
            <a:picLocks noChangeAspect="1"/>
          </p:cNvPicPr>
          <p:nvPr/>
        </p:nvPicPr>
        <p:blipFill>
          <a:blip r:embed="rId6" cstate="print"/>
          <a:stretch>
            <a:fillRect/>
          </a:stretch>
        </p:blipFill>
        <p:spPr>
          <a:xfrm flipH="1">
            <a:off x="2627784" y="1844824"/>
            <a:ext cx="785804" cy="654837"/>
          </a:xfrm>
          <a:prstGeom prst="rect">
            <a:avLst/>
          </a:prstGeom>
        </p:spPr>
      </p:pic>
    </p:spTree>
  </p:cSld>
  <p:clrMapOvr>
    <a:masterClrMapping/>
  </p:clrMapOvr>
  <p:transition advClick="0"/>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I didn’t? OK, Mr. Not-Scared-Guy. What if I were to do this! (This is the part where you try to click “X” or “No”!)</a:t>
            </a:r>
            <a:endParaRPr lang="en-GB" sz="2400" dirty="0">
              <a:solidFill>
                <a:srgbClr val="000000"/>
              </a:solidFill>
            </a:endParaRPr>
          </a:p>
        </p:txBody>
      </p:sp>
      <p:pic>
        <p:nvPicPr>
          <p:cNvPr id="10" name="Picture 9" descr="clown.jpg"/>
          <p:cNvPicPr>
            <a:picLocks noChangeAspect="1"/>
          </p:cNvPicPr>
          <p:nvPr/>
        </p:nvPicPr>
        <p:blipFill>
          <a:blip r:embed="rId6" cstate="print"/>
          <a:stretch>
            <a:fillRect/>
          </a:stretch>
        </p:blipFill>
        <p:spPr>
          <a:xfrm>
            <a:off x="0" y="0"/>
            <a:ext cx="9144000" cy="6880986"/>
          </a:xfrm>
          <a:prstGeom prst="rect">
            <a:avLst/>
          </a:prstGeom>
        </p:spPr>
      </p:pic>
    </p:spTree>
  </p:cSld>
  <p:clrMapOvr>
    <a:masterClrMapping/>
  </p:clrMapOvr>
  <p:transition advClick="0" advTm="1000"/>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Did you see him?</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a:t>
            </a:r>
            <a:r>
              <a:rPr lang="en-GB" sz="2400" dirty="0" err="1" smtClean="0">
                <a:solidFill>
                  <a:srgbClr val="000000"/>
                </a:solidFill>
              </a:rPr>
              <a:t>Cuz</a:t>
            </a:r>
            <a:r>
              <a:rPr lang="en-GB" sz="2400" dirty="0" smtClean="0">
                <a:solidFill>
                  <a:srgbClr val="000000"/>
                </a:solidFill>
              </a:rPr>
              <a:t> he’s comin’ to get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Dun </a:t>
            </a:r>
            <a:r>
              <a:rPr lang="en-GB" sz="2400" dirty="0" err="1" smtClean="0">
                <a:solidFill>
                  <a:srgbClr val="000000"/>
                </a:solidFill>
              </a:rPr>
              <a:t>dun</a:t>
            </a:r>
            <a:r>
              <a:rPr lang="en-GB" sz="2400" dirty="0" smtClean="0">
                <a:solidFill>
                  <a:srgbClr val="000000"/>
                </a:solidFill>
              </a:rPr>
              <a:t> </a:t>
            </a:r>
            <a:r>
              <a:rPr lang="en-GB" sz="2400" dirty="0" err="1" smtClean="0">
                <a:solidFill>
                  <a:srgbClr val="000000"/>
                </a:solidFill>
              </a:rPr>
              <a:t>dun</a:t>
            </a:r>
            <a:r>
              <a:rPr lang="en-GB" sz="2400" dirty="0" smtClean="0">
                <a:solidFill>
                  <a:srgbClr val="000000"/>
                </a:solidFill>
              </a:rPr>
              <a:t> </a:t>
            </a:r>
            <a:r>
              <a:rPr lang="en-GB" sz="2400" dirty="0" err="1" smtClean="0">
                <a:solidFill>
                  <a:srgbClr val="000000"/>
                </a:solidFill>
              </a:rPr>
              <a:t>dun</a:t>
            </a:r>
            <a:r>
              <a:rPr lang="en-GB" sz="2400" dirty="0" smtClean="0">
                <a:solidFill>
                  <a:srgbClr val="000000"/>
                </a:solidFill>
              </a:rPr>
              <a:t> </a:t>
            </a:r>
            <a:r>
              <a:rPr lang="en-GB" sz="2400" dirty="0" err="1" smtClean="0">
                <a:solidFill>
                  <a:srgbClr val="000000"/>
                </a:solidFill>
              </a:rPr>
              <a:t>dun</a:t>
            </a:r>
            <a:r>
              <a:rPr lang="en-GB" sz="2400" dirty="0" smtClean="0">
                <a:solidFill>
                  <a:srgbClr val="000000"/>
                </a:solidFill>
              </a:rPr>
              <a:t> </a:t>
            </a:r>
            <a:r>
              <a:rPr lang="en-GB" sz="2400" dirty="0" err="1" smtClean="0">
                <a:solidFill>
                  <a:srgbClr val="000000"/>
                </a:solidFill>
              </a:rPr>
              <a:t>dun</a:t>
            </a:r>
            <a:r>
              <a:rPr lang="en-GB" sz="2400" dirty="0" smtClean="0">
                <a:solidFill>
                  <a:srgbClr val="000000"/>
                </a:solidFill>
              </a:rPr>
              <a:t> </a:t>
            </a:r>
            <a:r>
              <a:rPr lang="en-GB" sz="2400" dirty="0" err="1" smtClean="0">
                <a:solidFill>
                  <a:srgbClr val="000000"/>
                </a:solidFill>
              </a:rPr>
              <a:t>dun</a:t>
            </a:r>
            <a:r>
              <a:rPr lang="en-GB" sz="2400" dirty="0" smtClean="0">
                <a:solidFill>
                  <a:srgbClr val="000000"/>
                </a:solidFill>
              </a:rPr>
              <a:t> </a:t>
            </a:r>
            <a:r>
              <a:rPr lang="en-GB" sz="2400" dirty="0" err="1" smtClean="0">
                <a:solidFill>
                  <a:srgbClr val="000000"/>
                </a:solidFill>
              </a:rPr>
              <a:t>dun</a:t>
            </a:r>
            <a:r>
              <a:rPr lang="en-GB" sz="2400" dirty="0" smtClean="0">
                <a:solidFill>
                  <a:srgbClr val="000000"/>
                </a:solidFill>
              </a:rPr>
              <a:t> dun </a:t>
            </a:r>
            <a:r>
              <a:rPr lang="en-GB" sz="2400" dirty="0" err="1" smtClean="0">
                <a:solidFill>
                  <a:srgbClr val="000000"/>
                </a:solidFill>
              </a:rPr>
              <a:t>dun</a:t>
            </a:r>
            <a:endParaRPr lang="en-GB" sz="2400" dirty="0" smtClean="0">
              <a:solidFill>
                <a:srgbClr val="000000"/>
              </a:solidFill>
            </a:endParaRPr>
          </a:p>
          <a:p>
            <a:pPr algn="ctr"/>
            <a:r>
              <a:rPr lang="en-GB" sz="2400" dirty="0" smtClean="0">
                <a:solidFill>
                  <a:srgbClr val="000000"/>
                </a:solidFill>
              </a:rPr>
              <a:t>DUUUUUUUUUUUUUN!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DUN!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 should be dead by now...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D-E-D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Dead.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Yep. I said it.</a:t>
            </a:r>
          </a:p>
          <a:p>
            <a:pPr algn="ctr"/>
            <a:r>
              <a:rPr lang="en-GB" sz="2400" dirty="0" smtClean="0">
                <a:solidFill>
                  <a:srgbClr val="000000"/>
                </a:solidFill>
              </a:rPr>
              <a:t>I said the word.</a:t>
            </a:r>
          </a:p>
          <a:p>
            <a:pPr algn="ctr"/>
            <a:r>
              <a:rPr lang="en-GB" sz="2400" dirty="0" smtClean="0">
                <a:solidFill>
                  <a:srgbClr val="000000"/>
                </a:solidFill>
              </a:rPr>
              <a:t>Yep.</a:t>
            </a:r>
          </a:p>
          <a:p>
            <a:pPr algn="ctr"/>
            <a:r>
              <a:rPr lang="en-GB" sz="2400" dirty="0" smtClean="0">
                <a:solidFill>
                  <a:srgbClr val="000000"/>
                </a:solidFill>
              </a:rPr>
              <a:t>Said the word.</a:t>
            </a:r>
          </a:p>
          <a:p>
            <a:pPr algn="ctr"/>
            <a:r>
              <a:rPr lang="en-GB" sz="2400" dirty="0" smtClean="0">
                <a:solidFill>
                  <a:srgbClr val="000000"/>
                </a:solidFill>
              </a:rPr>
              <a:t>OH YEAH!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Buff man, OH YEAH!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Woah!!111!!!1!!!!!!111!!</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 just realised there’s a lot of thing’s that I’m not allowed to say.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8" name="Picture 7" descr="happy_virus_colour.PNG"/>
          <p:cNvPicPr>
            <a:picLocks noChangeAspect="1"/>
          </p:cNvPicPr>
          <p:nvPr/>
        </p:nvPicPr>
        <p:blipFill>
          <a:blip r:embed="rId3"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MICROSOFT</a:t>
            </a:r>
            <a:endParaRPr lang="en-GB" sz="2400" dirty="0">
              <a:solidFill>
                <a:srgbClr val="000000"/>
              </a:solidFill>
            </a:endParaRPr>
          </a:p>
        </p:txBody>
      </p:sp>
    </p:spTree>
  </p:cSld>
  <p:clrMapOvr>
    <a:masterClrMapping/>
  </p:clrMapOvr>
  <p:transition advClick="0" advTm="1000"/>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Boom, baby!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Oh, oh... Oh </a:t>
            </a:r>
            <a:r>
              <a:rPr lang="en-GB" sz="2400" dirty="0" err="1" smtClean="0">
                <a:solidFill>
                  <a:srgbClr val="000000"/>
                </a:solidFill>
              </a:rPr>
              <a:t>oh</a:t>
            </a:r>
            <a:r>
              <a:rPr lang="en-GB" sz="2400" dirty="0" smtClean="0">
                <a:solidFill>
                  <a:srgbClr val="000000"/>
                </a:solidFill>
              </a:rPr>
              <a:t> </a:t>
            </a:r>
            <a:r>
              <a:rPr lang="en-GB" sz="2400" dirty="0" err="1" smtClean="0">
                <a:solidFill>
                  <a:srgbClr val="000000"/>
                </a:solidFill>
              </a:rPr>
              <a:t>oh</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feel so alive!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I’ve never felt so alive!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203848" y="3111351"/>
            <a:ext cx="4608512" cy="461665"/>
          </a:xfrm>
          <a:prstGeom prst="rect">
            <a:avLst/>
          </a:prstGeom>
          <a:noFill/>
        </p:spPr>
        <p:txBody>
          <a:bodyPr wrap="square" rtlCol="0">
            <a:spAutoFit/>
          </a:bodyPr>
          <a:lstStyle/>
          <a:p>
            <a:pPr algn="ctr"/>
            <a:r>
              <a:rPr lang="en-GB" sz="2400" dirty="0" smtClean="0">
                <a:solidFill>
                  <a:srgbClr val="000000"/>
                </a:solidFill>
              </a:rPr>
              <a:t>“♪ The </a:t>
            </a:r>
            <a:r>
              <a:rPr lang="en-GB" sz="2400" dirty="0" err="1" smtClean="0">
                <a:solidFill>
                  <a:srgbClr val="000000"/>
                </a:solidFill>
              </a:rPr>
              <a:t>Sampsonssss</a:t>
            </a:r>
            <a:r>
              <a:rPr lang="en-GB" sz="2400" dirty="0" smtClean="0">
                <a:solidFill>
                  <a:srgbClr val="000000"/>
                </a:solidFill>
              </a:rPr>
              <a:t>! ♪”</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Love that show!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 just love it, love it, LOVE 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I’m not supposed to promote piracy but...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HACK THE PLANET!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Oh, yeah!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That’s what I was supposed to tell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563888"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Oops.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Forgot.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Oh well.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ular Callout 9"/>
          <p:cNvSpPr/>
          <p:nvPr/>
        </p:nvSpPr>
        <p:spPr>
          <a:xfrm>
            <a:off x="0" y="2060848"/>
            <a:ext cx="1115616" cy="720080"/>
          </a:xfrm>
          <a:prstGeom prst="wedgeRoundRectCallout">
            <a:avLst>
              <a:gd name="adj1" fmla="val -47314"/>
              <a:gd name="adj2" fmla="val 2441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6512" y="2132856"/>
            <a:ext cx="3600400" cy="461665"/>
          </a:xfrm>
          <a:prstGeom prst="rect">
            <a:avLst/>
          </a:prstGeom>
          <a:noFill/>
        </p:spPr>
        <p:txBody>
          <a:bodyPr wrap="square" rtlCol="0">
            <a:spAutoFit/>
          </a:bodyPr>
          <a:lstStyle/>
          <a:p>
            <a:r>
              <a:rPr lang="en-GB" sz="2400" dirty="0" smtClean="0">
                <a:solidFill>
                  <a:srgbClr val="000000"/>
                </a:solidFill>
              </a:rPr>
              <a:t>Replay.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024" y="1844824"/>
            <a:ext cx="8676456" cy="5013176"/>
          </a:xfrm>
        </p:spPr>
        <p:txBody>
          <a:bodyPr>
            <a:normAutofit fontScale="85000" lnSpcReduction="20000"/>
          </a:bodyPr>
          <a:lstStyle/>
          <a:p>
            <a:pPr>
              <a:buNone/>
            </a:pPr>
            <a:r>
              <a:rPr lang="en-GB" dirty="0" smtClean="0">
                <a:solidFill>
                  <a:srgbClr val="000000"/>
                </a:solidFill>
              </a:rPr>
              <a:t>Use your cursor to select an option. Click to select that option. Answer the questions as best as you can! Use your #1 IQ to finish the game. That’s it basically... OH! And sometimes you may come across a maze. Just use your cursor to navigate your way through the maze, avoiding the lines, and clicking the ‘Next’ button at the end. Also, EVERYTHING in this quiz is written in Ubuntu Family font; text may show differently causing gameplay problems. Such as text not fitting into speech boxes correctly. So go </a:t>
            </a:r>
            <a:r>
              <a:rPr lang="en-GB" dirty="0" smtClean="0">
                <a:solidFill>
                  <a:srgbClr val="000000"/>
                </a:solidFill>
                <a:hlinkClick r:id="rId2"/>
              </a:rPr>
              <a:t>here</a:t>
            </a:r>
            <a:r>
              <a:rPr lang="en-GB" dirty="0" smtClean="0">
                <a:solidFill>
                  <a:srgbClr val="000000"/>
                </a:solidFill>
              </a:rPr>
              <a:t> to get it for FREE! (</a:t>
            </a:r>
            <a:r>
              <a:rPr lang="en-GB" dirty="0" smtClean="0">
                <a:hlinkClick r:id="rId3"/>
              </a:rPr>
              <a:t>Download v0.71.2 .</a:t>
            </a:r>
            <a:r>
              <a:rPr lang="en-GB" dirty="0" err="1" smtClean="0">
                <a:hlinkClick r:id="rId3"/>
              </a:rPr>
              <a:t>ttfs</a:t>
            </a:r>
            <a:r>
              <a:rPr lang="en-GB" dirty="0" smtClean="0">
                <a:hlinkClick r:id="rId3"/>
              </a:rPr>
              <a:t> (1.5 MB .zip)</a:t>
            </a:r>
            <a:r>
              <a:rPr lang="en-GB" dirty="0" smtClean="0">
                <a:solidFill>
                  <a:srgbClr val="000000"/>
                </a:solidFill>
              </a:rPr>
              <a:t>)</a:t>
            </a:r>
          </a:p>
          <a:p>
            <a:pPr>
              <a:buNone/>
            </a:pPr>
            <a:endParaRPr lang="en-GB" dirty="0" smtClean="0">
              <a:solidFill>
                <a:srgbClr val="000000"/>
              </a:solidFill>
            </a:endParaRPr>
          </a:p>
          <a:p>
            <a:pPr>
              <a:buNone/>
            </a:pPr>
            <a:r>
              <a:rPr lang="en-GB" dirty="0" smtClean="0">
                <a:solidFill>
                  <a:srgbClr val="000000"/>
                </a:solidFill>
              </a:rPr>
              <a:t>                                </a:t>
            </a:r>
            <a:r>
              <a:rPr lang="en-GB" dirty="0" smtClean="0">
                <a:solidFill>
                  <a:srgbClr val="000000"/>
                </a:solidFill>
                <a:hlinkClick r:id="" action="ppaction://hlinkshowjump?jump=nextslide"/>
              </a:rPr>
              <a:t>NEXT</a:t>
            </a:r>
            <a:endParaRPr lang="en-GB" dirty="0">
              <a:solidFill>
                <a:srgbClr val="000000"/>
              </a:solidFill>
            </a:endParaRPr>
          </a:p>
        </p:txBody>
      </p:sp>
      <p:sp>
        <p:nvSpPr>
          <p:cNvPr id="5" name="Title 1"/>
          <p:cNvSpPr txBox="1">
            <a:spLocks/>
          </p:cNvSpPr>
          <p:nvPr/>
        </p:nvSpPr>
        <p:spPr>
          <a:xfrm>
            <a:off x="467544" y="26977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bg1"/>
                </a:solidFill>
                <a:effectLst/>
                <a:uLnTx/>
                <a:uFillTx/>
                <a:latin typeface="+mj-lt"/>
                <a:ea typeface="+mj-ea"/>
                <a:cs typeface="+mj-cs"/>
              </a:rPr>
              <a:t>Instructions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12"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strips(downLeft)">
                                      <p:cBhvr>
                                        <p:cTn id="13" dur="500"/>
                                        <p:tgtEl>
                                          <p:spTgt spid="3">
                                            <p:txEl>
                                              <p:pRg st="0" end="0"/>
                                            </p:txEl>
                                          </p:spTgt>
                                        </p:tgtEl>
                                      </p:cBhvr>
                                    </p:animEffect>
                                  </p:childTnLst>
                                </p:cTn>
                              </p:par>
                            </p:childTnLst>
                          </p:cTn>
                        </p:par>
                        <p:par>
                          <p:cTn id="14" fill="hold">
                            <p:stCondLst>
                              <p:cond delay="1500"/>
                            </p:stCondLst>
                            <p:childTnLst>
                              <p:par>
                                <p:cTn id="15" presetID="18" presetClass="entr" presetSubtype="12"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WAIT!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Did you see that?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Did you see that?</a:t>
            </a:r>
            <a:endParaRPr lang="en-GB" sz="2400" dirty="0">
              <a:solidFill>
                <a:srgbClr val="000000"/>
              </a:solidFill>
            </a:endParaRPr>
          </a:p>
        </p:txBody>
      </p:sp>
      <p:sp>
        <p:nvSpPr>
          <p:cNvPr id="10" name="Rounded Rectangular Callout 9"/>
          <p:cNvSpPr/>
          <p:nvPr/>
        </p:nvSpPr>
        <p:spPr>
          <a:xfrm>
            <a:off x="0" y="2060848"/>
            <a:ext cx="1115616" cy="1728192"/>
          </a:xfrm>
          <a:prstGeom prst="wedgeRoundRectCallout">
            <a:avLst>
              <a:gd name="adj1" fmla="val -47314"/>
              <a:gd name="adj2" fmla="val 946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1" name="TextBox 10"/>
          <p:cNvSpPr txBox="1"/>
          <p:nvPr/>
        </p:nvSpPr>
        <p:spPr>
          <a:xfrm>
            <a:off x="-36512" y="2132856"/>
            <a:ext cx="1080120" cy="1569660"/>
          </a:xfrm>
          <a:prstGeom prst="rect">
            <a:avLst/>
          </a:prstGeom>
          <a:noFill/>
        </p:spPr>
        <p:txBody>
          <a:bodyPr wrap="square" rtlCol="0">
            <a:spAutoFit/>
          </a:bodyPr>
          <a:lstStyle/>
          <a:p>
            <a:pPr algn="ctr"/>
            <a:r>
              <a:rPr lang="en-GB" sz="2400" dirty="0" err="1" smtClean="0">
                <a:solidFill>
                  <a:srgbClr val="000000"/>
                </a:solidFill>
              </a:rPr>
              <a:t>Dis</a:t>
            </a:r>
            <a:r>
              <a:rPr lang="en-GB" sz="2400" dirty="0" smtClean="0">
                <a:solidFill>
                  <a:srgbClr val="000000"/>
                </a:solidFill>
              </a:rPr>
              <a:t> </a:t>
            </a:r>
            <a:r>
              <a:rPr lang="en-GB" sz="2400" dirty="0" err="1" smtClean="0">
                <a:solidFill>
                  <a:srgbClr val="000000"/>
                </a:solidFill>
              </a:rPr>
              <a:t>iz</a:t>
            </a:r>
            <a:r>
              <a:rPr lang="en-GB" sz="2400" dirty="0" smtClean="0">
                <a:solidFill>
                  <a:srgbClr val="000000"/>
                </a:solidFill>
              </a:rPr>
              <a:t> reel </a:t>
            </a:r>
            <a:r>
              <a:rPr lang="en-GB" sz="2400" dirty="0" err="1" smtClean="0">
                <a:solidFill>
                  <a:srgbClr val="000000"/>
                </a:solidFill>
              </a:rPr>
              <a:t>tirin</a:t>
            </a:r>
            <a:r>
              <a:rPr lang="en-GB" sz="2400" dirty="0" smtClean="0">
                <a:solidFill>
                  <a:srgbClr val="000000"/>
                </a:solidFill>
              </a:rPr>
              <a:t> ya no?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*GASP*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That to.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10" name="Rounded Rectangular Callout 9"/>
          <p:cNvSpPr/>
          <p:nvPr/>
        </p:nvSpPr>
        <p:spPr>
          <a:xfrm>
            <a:off x="0" y="2060848"/>
            <a:ext cx="1115616" cy="2088232"/>
          </a:xfrm>
          <a:prstGeom prst="wedgeRoundRectCallout">
            <a:avLst>
              <a:gd name="adj1" fmla="val -47314"/>
              <a:gd name="adj2" fmla="val 946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1" name="TextBox 10"/>
          <p:cNvSpPr txBox="1"/>
          <p:nvPr/>
        </p:nvSpPr>
        <p:spPr>
          <a:xfrm>
            <a:off x="35496" y="2132856"/>
            <a:ext cx="1080120" cy="1938992"/>
          </a:xfrm>
          <a:prstGeom prst="rect">
            <a:avLst/>
          </a:prstGeom>
          <a:noFill/>
        </p:spPr>
        <p:txBody>
          <a:bodyPr wrap="square" rtlCol="0">
            <a:spAutoFit/>
          </a:bodyPr>
          <a:lstStyle/>
          <a:p>
            <a:pPr algn="ctr"/>
            <a:r>
              <a:rPr lang="en-GB" sz="2400" dirty="0" smtClean="0">
                <a:solidFill>
                  <a:srgbClr val="000000"/>
                </a:solidFill>
              </a:rPr>
              <a:t>Get </a:t>
            </a:r>
            <a:r>
              <a:rPr lang="en-GB" sz="2400" dirty="0" err="1" smtClean="0">
                <a:solidFill>
                  <a:srgbClr val="000000"/>
                </a:solidFill>
              </a:rPr>
              <a:t>outta</a:t>
            </a:r>
            <a:r>
              <a:rPr lang="en-GB" sz="2400" dirty="0" smtClean="0">
                <a:solidFill>
                  <a:srgbClr val="000000"/>
                </a:solidFill>
              </a:rPr>
              <a:t> my town !!</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OK.</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OK.</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It’s time for me to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This text from </a:t>
            </a:r>
            <a:r>
              <a:rPr lang="en-GB" sz="2400" dirty="0" err="1" smtClean="0">
                <a:solidFill>
                  <a:srgbClr val="000000"/>
                </a:solidFill>
              </a:rPr>
              <a:t>Kangdim</a:t>
            </a:r>
            <a:r>
              <a:rPr lang="en-GB" sz="2400" dirty="0" smtClean="0">
                <a:solidFill>
                  <a:srgbClr val="000000"/>
                </a:solidFill>
              </a:rPr>
              <a:t> </a:t>
            </a:r>
            <a:r>
              <a:rPr lang="en-GB" sz="2400" dirty="0" err="1" smtClean="0">
                <a:solidFill>
                  <a:srgbClr val="000000"/>
                </a:solidFill>
              </a:rPr>
              <a:t>Horts</a:t>
            </a:r>
            <a:r>
              <a:rPr lang="en-GB" sz="2400" dirty="0" smtClean="0">
                <a:solidFill>
                  <a:srgbClr val="000000"/>
                </a:solidFill>
              </a:rPr>
              <a:t> Too is </a:t>
            </a:r>
            <a:r>
              <a:rPr lang="en-GB" sz="2400" dirty="0" err="1" smtClean="0">
                <a:solidFill>
                  <a:srgbClr val="000000"/>
                </a:solidFill>
              </a:rPr>
              <a:t>scarin</a:t>
            </a:r>
            <a:r>
              <a:rPr lang="en-GB" sz="2400" dirty="0" smtClean="0">
                <a:solidFill>
                  <a:srgbClr val="000000"/>
                </a:solidFill>
              </a:rPr>
              <a:t>’ me!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JUST TAKE YOUR FOUR JAPANESE QUESTIONS AND GO!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GO!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LEAVE ME ALONE!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DEMAND MERCY!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Wow... Almost at question 8 and I’ve already used 212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You’re a real trying person y’know!?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Cr*p! I’m becoming like that guy from that game. What’s his name, again? Sed. Sad. Sod. </a:t>
            </a:r>
            <a:r>
              <a:rPr lang="en-GB" sz="2400" dirty="0" err="1" smtClean="0">
                <a:solidFill>
                  <a:srgbClr val="000000"/>
                </a:solidFill>
              </a:rPr>
              <a:t>Sud</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Oh well.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Tomatoh</a:t>
            </a:r>
            <a:r>
              <a:rPr lang="en-GB" sz="2400" dirty="0" smtClean="0">
                <a:solidFill>
                  <a:srgbClr val="000000"/>
                </a:solidFill>
              </a:rPr>
              <a:t>. </a:t>
            </a:r>
            <a:r>
              <a:rPr lang="en-GB" sz="2400" dirty="0" err="1" smtClean="0">
                <a:solidFill>
                  <a:srgbClr val="000000"/>
                </a:solidFill>
              </a:rPr>
              <a:t>Tamatah</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POTATO!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2843808" y="4667652"/>
            <a:ext cx="3456384" cy="1569660"/>
          </a:xfrm>
          <a:prstGeom prst="rect">
            <a:avLst/>
          </a:prstGeom>
          <a:noFill/>
        </p:spPr>
        <p:txBody>
          <a:bodyPr wrap="square" rtlCol="0">
            <a:spAutoFit/>
          </a:bodyPr>
          <a:lstStyle/>
          <a:p>
            <a:pPr algn="ctr"/>
            <a:r>
              <a:rPr lang="en-GB" sz="2400" dirty="0" smtClean="0">
                <a:solidFill>
                  <a:srgbClr val="000000"/>
                </a:solidFill>
              </a:rPr>
              <a:t>Not so strong now. Are you? Can’t press the button now can you!? 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Oooo</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Forgot ‘bout that.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You’re really passive aggressive aren’t cha?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err="1" smtClean="0">
                <a:solidFill>
                  <a:srgbClr val="000000"/>
                </a:solidFill>
              </a:rPr>
              <a:t>Hahaha</a:t>
            </a:r>
            <a:r>
              <a:rPr lang="en-GB" sz="2400" dirty="0" smtClean="0">
                <a:solidFill>
                  <a:srgbClr val="000000"/>
                </a:solidFill>
              </a:rPr>
              <a:t>! You don’t know what that means, do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W-W-W-What? Y-You want me to actually tell YOU what it means...?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Y-Y-You see...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The truth is...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I don’t actually know what it means either; </a:t>
            </a:r>
          </a:p>
          <a:p>
            <a:pPr algn="ctr"/>
            <a:r>
              <a:rPr lang="en-GB" sz="2400" dirty="0" smtClean="0">
                <a:solidFill>
                  <a:srgbClr val="000000"/>
                </a:solidFill>
              </a:rPr>
              <a:t>I guess that means were BOTH in the wrong now so: 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1403648" y="2636912"/>
            <a:ext cx="6336704" cy="3785652"/>
          </a:xfrm>
          <a:prstGeom prst="rect">
            <a:avLst/>
          </a:prstGeom>
          <a:noFill/>
        </p:spPr>
        <p:txBody>
          <a:bodyPr wrap="square" rtlCol="0">
            <a:spAutoFit/>
          </a:bodyPr>
          <a:lstStyle/>
          <a:p>
            <a:pPr algn="ctr"/>
            <a:r>
              <a:rPr lang="en-GB" sz="8000" dirty="0" smtClean="0">
                <a:solidFill>
                  <a:srgbClr val="000000"/>
                </a:solidFill>
              </a:rPr>
              <a:t>Aww... Is this text  to large for you?</a:t>
            </a:r>
            <a:endParaRPr lang="en-GB" sz="80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573016"/>
            <a:ext cx="3600400" cy="169277"/>
          </a:xfrm>
          <a:prstGeom prst="rect">
            <a:avLst/>
          </a:prstGeom>
          <a:noFill/>
        </p:spPr>
        <p:txBody>
          <a:bodyPr wrap="square" rtlCol="0">
            <a:spAutoFit/>
          </a:bodyPr>
          <a:lstStyle/>
          <a:p>
            <a:pPr algn="ctr"/>
            <a:r>
              <a:rPr lang="en-GB" sz="500" dirty="0" smtClean="0">
                <a:solidFill>
                  <a:srgbClr val="000000"/>
                </a:solidFill>
              </a:rPr>
              <a:t>And is this text to small for you?</a:t>
            </a:r>
            <a:endParaRPr lang="en-GB" sz="5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Do you need to get out your spectacles?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Remember that scary clown? I can bring him back from the dead.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Oh yeah.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He died.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Your sad about that aren’t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569660"/>
          </a:xfrm>
          <a:prstGeom prst="rect">
            <a:avLst/>
          </a:prstGeom>
          <a:noFill/>
        </p:spPr>
        <p:txBody>
          <a:bodyPr wrap="square" rtlCol="0">
            <a:spAutoFit/>
          </a:bodyPr>
          <a:lstStyle/>
          <a:p>
            <a:pPr algn="ctr"/>
            <a:r>
              <a:rPr lang="en-GB" sz="2400" dirty="0" smtClean="0">
                <a:solidFill>
                  <a:srgbClr val="000000"/>
                </a:solidFill>
              </a:rPr>
              <a:t>I guess by now you’ve actually realised that this game is child friendly.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DAMN RIGHT I’M BEING SARCASTIC!</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W-What was that?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 don’t like my sarcasm?</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You’ll have to live with 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Or else, what are you gonna do... Eh?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Slap my a*s and send me to bed?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What? You will!?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err="1" smtClean="0">
                <a:solidFill>
                  <a:srgbClr val="000000"/>
                </a:solidFill>
              </a:rPr>
              <a:t>Er</a:t>
            </a:r>
            <a:r>
              <a:rPr lang="en-GB" sz="2400" dirty="0" smtClean="0">
                <a:solidFill>
                  <a:srgbClr val="000000"/>
                </a:solidFill>
              </a:rPr>
              <a:t>-Err-</a:t>
            </a:r>
            <a:r>
              <a:rPr lang="en-GB" sz="2400" dirty="0" err="1" smtClean="0">
                <a:solidFill>
                  <a:srgbClr val="000000"/>
                </a:solidFill>
              </a:rPr>
              <a:t>Errrm</a:t>
            </a:r>
            <a:r>
              <a:rPr lang="en-GB" sz="2400" dirty="0" smtClean="0">
                <a:solidFill>
                  <a:srgbClr val="000000"/>
                </a:solidFill>
              </a:rPr>
              <a:t> I-I-I’m very sorry!!!! Please don’t hit me!!!!!!! </a:t>
            </a:r>
            <a:r>
              <a:rPr lang="en-GB" sz="2400" dirty="0" err="1" smtClean="0">
                <a:solidFill>
                  <a:srgbClr val="000000"/>
                </a:solidFill>
              </a:rPr>
              <a:t>Waawaawaa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err="1" smtClean="0">
                <a:solidFill>
                  <a:srgbClr val="000000"/>
                </a:solidFill>
              </a:rPr>
              <a:t>Hehe</a:t>
            </a:r>
            <a:r>
              <a:rPr lang="en-GB" sz="2400" dirty="0" smtClean="0">
                <a:solidFill>
                  <a:srgbClr val="000000"/>
                </a:solidFill>
              </a:rPr>
              <a:t>. I bet you actually </a:t>
            </a:r>
            <a:r>
              <a:rPr lang="en-GB" sz="2400" dirty="0" err="1" smtClean="0">
                <a:solidFill>
                  <a:srgbClr val="000000"/>
                </a:solidFill>
              </a:rPr>
              <a:t>belived</a:t>
            </a:r>
            <a:r>
              <a:rPr lang="en-GB" sz="2400" dirty="0" smtClean="0">
                <a:solidFill>
                  <a:srgbClr val="000000"/>
                </a:solidFill>
              </a:rPr>
              <a:t> me for a </a:t>
            </a:r>
            <a:r>
              <a:rPr lang="en-GB" sz="2400" dirty="0" err="1" smtClean="0">
                <a:solidFill>
                  <a:srgbClr val="000000"/>
                </a:solidFill>
              </a:rPr>
              <a:t>sec’nd</a:t>
            </a:r>
            <a:r>
              <a:rPr lang="en-GB" sz="2400" dirty="0" smtClean="0">
                <a:solidFill>
                  <a:srgbClr val="000000"/>
                </a:solidFill>
              </a:rPr>
              <a:t> there, right?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Right, RIGHT!?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Aww...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C’mon already...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Aren’t you getting tired of this fad...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 know... “X” button, “No” button?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 know I’ll make a deal instead of 4 Japan-man questions.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I’ll only make you do 3.</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PLEASE SAY YES! I WANNA CHANGE MY TEXT I’M GETTING BORED OF SAYING THE SAME THING!!!!</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8" name="Picture 7" descr="happy_virus_colour.PNG"/>
          <p:cNvPicPr>
            <a:picLocks noChangeAspect="1"/>
          </p:cNvPicPr>
          <p:nvPr/>
        </p:nvPicPr>
        <p:blipFill>
          <a:blip r:embed="rId4"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Sound good?</a:t>
            </a:r>
            <a:endParaRPr lang="en-GB" sz="2400" dirty="0">
              <a:solidFill>
                <a:srgbClr val="000000"/>
              </a:solidFill>
            </a:endParaRPr>
          </a:p>
        </p:txBody>
      </p:sp>
      <p:pic>
        <p:nvPicPr>
          <p:cNvPr id="10" name="Picture 9" descr="happy_virus_colour.PNG"/>
          <p:cNvPicPr>
            <a:picLocks noChangeAspect="1"/>
          </p:cNvPicPr>
          <p:nvPr/>
        </p:nvPicPr>
        <p:blipFill>
          <a:blip r:embed="rId4" cstate="print"/>
          <a:stretch>
            <a:fillRect/>
          </a:stretch>
        </p:blipFill>
        <p:spPr>
          <a:xfrm>
            <a:off x="2771800" y="4797152"/>
            <a:ext cx="4014445" cy="1296144"/>
          </a:xfrm>
          <a:prstGeom prst="rect">
            <a:avLst/>
          </a:prstGeom>
        </p:spPr>
      </p:pic>
      <p:pic>
        <p:nvPicPr>
          <p:cNvPr id="7" name="Picture 6" descr="happy_virus_no.PNG">
            <a:hlinkClick r:id="" action="ppaction://hlinkshowjump?jump=nextslide"/>
          </p:cNvPr>
          <p:cNvPicPr>
            <a:picLocks noChangeAspect="1"/>
          </p:cNvPicPr>
          <p:nvPr/>
        </p:nvPicPr>
        <p:blipFill>
          <a:blip r:embed="rId5" cstate="print"/>
          <a:stretch>
            <a:fillRect/>
          </a:stretch>
        </p:blipFill>
        <p:spPr>
          <a:xfrm>
            <a:off x="4542628" y="4869160"/>
            <a:ext cx="3197724" cy="1080120"/>
          </a:xfrm>
          <a:prstGeom prst="rect">
            <a:avLst/>
          </a:prstGeom>
        </p:spPr>
      </p:pic>
      <p:pic>
        <p:nvPicPr>
          <p:cNvPr id="15" name="Picture 14" descr="happy_virus_no.PNG">
            <a:hlinkClick r:id="" action="ppaction://hlinkshowjump?jump=nextslide"/>
          </p:cNvPr>
          <p:cNvPicPr>
            <a:picLocks noChangeAspect="1"/>
          </p:cNvPicPr>
          <p:nvPr/>
        </p:nvPicPr>
        <p:blipFill>
          <a:blip r:embed="rId5" cstate="print"/>
          <a:stretch>
            <a:fillRect/>
          </a:stretch>
        </p:blipFill>
        <p:spPr>
          <a:xfrm>
            <a:off x="1374276"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I REALLY HATE YOU TWO...</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9" name="TextBox 8"/>
          <p:cNvSpPr txBox="1"/>
          <p:nvPr/>
        </p:nvSpPr>
        <p:spPr>
          <a:xfrm>
            <a:off x="3707904" y="3111351"/>
            <a:ext cx="3600400" cy="1569660"/>
          </a:xfrm>
          <a:prstGeom prst="rect">
            <a:avLst/>
          </a:prstGeom>
          <a:noFill/>
        </p:spPr>
        <p:txBody>
          <a:bodyPr wrap="square" rtlCol="0">
            <a:spAutoFit/>
          </a:bodyPr>
          <a:lstStyle/>
          <a:p>
            <a:pPr algn="ctr"/>
            <a:r>
              <a:rPr lang="en-GB" sz="2400" dirty="0" err="1" smtClean="0">
                <a:solidFill>
                  <a:srgbClr val="000000"/>
                </a:solidFill>
              </a:rPr>
              <a:t>Mwahahahaha</a:t>
            </a:r>
            <a:r>
              <a:rPr lang="en-GB" sz="2400" dirty="0" smtClean="0">
                <a:solidFill>
                  <a:srgbClr val="000000"/>
                </a:solidFill>
              </a:rPr>
              <a:t>!!</a:t>
            </a:r>
          </a:p>
          <a:p>
            <a:pPr algn="ctr"/>
            <a:r>
              <a:rPr lang="en-GB" sz="2400" dirty="0" smtClean="0">
                <a:solidFill>
                  <a:srgbClr val="000000"/>
                </a:solidFill>
              </a:rPr>
              <a:t>If you didn’t realise; both were “No” and “No”. </a:t>
            </a:r>
            <a:r>
              <a:rPr lang="en-GB" sz="2400" dirty="0" err="1" smtClean="0">
                <a:solidFill>
                  <a:srgbClr val="000000"/>
                </a:solidFill>
              </a:rPr>
              <a:t>Hehe</a:t>
            </a:r>
            <a:r>
              <a:rPr lang="en-GB" sz="2400" dirty="0" smtClean="0">
                <a:solidFill>
                  <a:srgbClr val="000000"/>
                </a:solidFill>
              </a:rPr>
              <a:t> </a:t>
            </a:r>
            <a:r>
              <a:rPr lang="en-GB" sz="2400" dirty="0" smtClean="0">
                <a:solidFill>
                  <a:srgbClr val="000000"/>
                </a:solidFill>
                <a:sym typeface="Wingdings" pitchFamily="2" charset="2"/>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14" name="Picture 13" descr="happy_virus_colour.PNG"/>
          <p:cNvPicPr>
            <a:picLocks noChangeAspect="1"/>
          </p:cNvPicPr>
          <p:nvPr/>
        </p:nvPicPr>
        <p:blipFill>
          <a:blip r:embed="rId3" cstate="print"/>
          <a:stretch>
            <a:fillRect/>
          </a:stretch>
        </p:blipFill>
        <p:spPr>
          <a:xfrm>
            <a:off x="3291858" y="4797152"/>
            <a:ext cx="3944438" cy="1224136"/>
          </a:xfrm>
          <a:prstGeom prst="rect">
            <a:avLst/>
          </a:prstGeom>
        </p:spPr>
      </p:pic>
      <p:pic>
        <p:nvPicPr>
          <p:cNvPr id="6" name="Picture 5" descr="happy_virus_exit.PNG"/>
          <p:cNvPicPr>
            <a:picLocks noChangeAspect="1"/>
          </p:cNvPicPr>
          <p:nvPr/>
        </p:nvPicPr>
        <p:blipFill>
          <a:blip r:embed="rId4" cstate="print"/>
          <a:stretch>
            <a:fillRect/>
          </a:stretch>
        </p:blipFill>
        <p:spPr>
          <a:xfrm>
            <a:off x="7092280" y="1884828"/>
            <a:ext cx="576064" cy="608068"/>
          </a:xfrm>
          <a:prstGeom prst="rect">
            <a:avLst/>
          </a:prstGeom>
        </p:spPr>
      </p:pic>
      <p:sp>
        <p:nvSpPr>
          <p:cNvPr id="2" name="Title 1"/>
          <p:cNvSpPr>
            <a:spLocks noGrp="1"/>
          </p:cNvSpPr>
          <p:nvPr>
            <p:ph type="title"/>
          </p:nvPr>
        </p:nvSpPr>
        <p:spPr>
          <a:xfrm>
            <a:off x="457200" y="485800"/>
            <a:ext cx="8229600" cy="1143000"/>
          </a:xfrm>
        </p:spPr>
        <p:txBody>
          <a:bodyPr>
            <a:noAutofit/>
          </a:bodyPr>
          <a:lstStyle/>
          <a:p>
            <a:r>
              <a:rPr lang="en-GB" sz="2800" dirty="0" smtClean="0"/>
              <a:t>Hello I am the creator. You have beaten the text box de (of) mischief. He has given up. (Basically I ran-out of ideas ;P) So just click the defeat button to finish this and load those 3 Japanese </a:t>
            </a:r>
            <a:r>
              <a:rPr lang="en-GB" sz="2800" dirty="0" smtClean="0">
                <a:solidFill>
                  <a:srgbClr val="FF0000"/>
                </a:solidFill>
              </a:rPr>
              <a:t>questions this box promised you!</a:t>
            </a:r>
            <a:endParaRPr lang="en-GB" sz="2800" dirty="0">
              <a:solidFill>
                <a:srgbClr val="FF0000"/>
              </a:solidFill>
            </a:endParaRPr>
          </a:p>
        </p:txBody>
      </p:sp>
      <p:pic>
        <p:nvPicPr>
          <p:cNvPr id="18" name="Picture 17" descr="happy_virus_colour.PNG"/>
          <p:cNvPicPr>
            <a:picLocks noChangeAspect="1"/>
          </p:cNvPicPr>
          <p:nvPr/>
        </p:nvPicPr>
        <p:blipFill>
          <a:blip r:embed="rId3" cstate="print"/>
          <a:stretch>
            <a:fillRect/>
          </a:stretch>
        </p:blipFill>
        <p:spPr>
          <a:xfrm>
            <a:off x="2555776" y="4581128"/>
            <a:ext cx="2088232" cy="648072"/>
          </a:xfrm>
          <a:prstGeom prst="rect">
            <a:avLst/>
          </a:prstGeom>
        </p:spPr>
      </p:pic>
      <p:pic>
        <p:nvPicPr>
          <p:cNvPr id="19" name="Picture 18" descr="happy_virus_colour.PNG"/>
          <p:cNvPicPr>
            <a:picLocks noChangeAspect="1"/>
          </p:cNvPicPr>
          <p:nvPr/>
        </p:nvPicPr>
        <p:blipFill>
          <a:blip r:embed="rId3" cstate="print"/>
          <a:stretch>
            <a:fillRect/>
          </a:stretch>
        </p:blipFill>
        <p:spPr>
          <a:xfrm>
            <a:off x="2339752" y="5517232"/>
            <a:ext cx="2304256" cy="648072"/>
          </a:xfrm>
          <a:prstGeom prst="rect">
            <a:avLst/>
          </a:prstGeom>
        </p:spPr>
      </p:pic>
      <p:pic>
        <p:nvPicPr>
          <p:cNvPr id="7" name="Picture 6" descr="happy_virus_no.PNG"/>
          <p:cNvPicPr>
            <a:picLocks noChangeAspect="1"/>
          </p:cNvPicPr>
          <p:nvPr/>
        </p:nvPicPr>
        <p:blipFill>
          <a:blip r:embed="rId5" cstate="print"/>
          <a:stretch>
            <a:fillRect/>
          </a:stretch>
        </p:blipFill>
        <p:spPr>
          <a:xfrm>
            <a:off x="1979712" y="4869160"/>
            <a:ext cx="3197724" cy="1080120"/>
          </a:xfrm>
          <a:prstGeom prst="rect">
            <a:avLst/>
          </a:prstGeom>
        </p:spPr>
      </p:pic>
      <p:pic>
        <p:nvPicPr>
          <p:cNvPr id="8" name="Picture 7" descr="happy_virus_colour.PNG"/>
          <p:cNvPicPr>
            <a:picLocks noChangeAspect="1"/>
          </p:cNvPicPr>
          <p:nvPr/>
        </p:nvPicPr>
        <p:blipFill>
          <a:blip r:embed="rId3" cstate="print"/>
          <a:stretch>
            <a:fillRect/>
          </a:stretch>
        </p:blipFill>
        <p:spPr>
          <a:xfrm>
            <a:off x="3635896" y="2852936"/>
            <a:ext cx="4014445" cy="936104"/>
          </a:xfrm>
          <a:prstGeom prst="rect">
            <a:avLst/>
          </a:prstGeom>
        </p:spPr>
      </p:pic>
      <p:sp>
        <p:nvSpPr>
          <p:cNvPr id="10" name="TextBox 9"/>
          <p:cNvSpPr txBox="1"/>
          <p:nvPr/>
        </p:nvSpPr>
        <p:spPr>
          <a:xfrm>
            <a:off x="2483768" y="1988840"/>
            <a:ext cx="3600400" cy="3170099"/>
          </a:xfrm>
          <a:prstGeom prst="rect">
            <a:avLst/>
          </a:prstGeom>
          <a:noFill/>
        </p:spPr>
        <p:txBody>
          <a:bodyPr wrap="square" rtlCol="0">
            <a:spAutoFit/>
          </a:bodyPr>
          <a:lstStyle/>
          <a:p>
            <a:pPr algn="ctr"/>
            <a:r>
              <a:rPr lang="en-GB" sz="20000" dirty="0" smtClean="0">
                <a:solidFill>
                  <a:srgbClr val="000000"/>
                </a:solidFill>
                <a:sym typeface="Wingdings" pitchFamily="2" charset="2"/>
              </a:rPr>
              <a:t></a:t>
            </a:r>
            <a:endParaRPr lang="en-GB" sz="20000" dirty="0">
              <a:solidFill>
                <a:srgbClr val="000000"/>
              </a:solidFill>
            </a:endParaRPr>
          </a:p>
        </p:txBody>
      </p:sp>
      <p:pic>
        <p:nvPicPr>
          <p:cNvPr id="11" name="Picture 10" descr="happy_virus_colour.PNG"/>
          <p:cNvPicPr>
            <a:picLocks noChangeAspect="1"/>
          </p:cNvPicPr>
          <p:nvPr/>
        </p:nvPicPr>
        <p:blipFill>
          <a:blip r:embed="rId3" cstate="print"/>
          <a:stretch>
            <a:fillRect/>
          </a:stretch>
        </p:blipFill>
        <p:spPr>
          <a:xfrm>
            <a:off x="2411760" y="5085184"/>
            <a:ext cx="2088232" cy="648072"/>
          </a:xfrm>
          <a:prstGeom prst="rect">
            <a:avLst/>
          </a:prstGeom>
        </p:spPr>
      </p:pic>
      <p:sp>
        <p:nvSpPr>
          <p:cNvPr id="12" name="TextBox 11"/>
          <p:cNvSpPr txBox="1"/>
          <p:nvPr/>
        </p:nvSpPr>
        <p:spPr>
          <a:xfrm>
            <a:off x="1907704" y="5157192"/>
            <a:ext cx="3600400" cy="461665"/>
          </a:xfrm>
          <a:prstGeom prst="rect">
            <a:avLst/>
          </a:prstGeom>
          <a:noFill/>
        </p:spPr>
        <p:txBody>
          <a:bodyPr wrap="square" rtlCol="0">
            <a:spAutoFit/>
          </a:bodyPr>
          <a:lstStyle/>
          <a:p>
            <a:pPr algn="ctr"/>
            <a:r>
              <a:rPr lang="en-GB" sz="2400" dirty="0" smtClean="0">
                <a:solidFill>
                  <a:srgbClr val="000000"/>
                </a:solidFill>
              </a:rPr>
              <a:t> Defeat</a:t>
            </a:r>
            <a:endParaRPr lang="en-GB" sz="2400" dirty="0">
              <a:solidFill>
                <a:srgbClr val="000000"/>
              </a:solidFill>
            </a:endParaRPr>
          </a:p>
        </p:txBody>
      </p:sp>
      <p:pic>
        <p:nvPicPr>
          <p:cNvPr id="13" name="Picture 12" descr="triangle_button.png"/>
          <p:cNvPicPr>
            <a:picLocks noChangeAspect="1"/>
          </p:cNvPicPr>
          <p:nvPr/>
        </p:nvPicPr>
        <p:blipFill>
          <a:blip r:embed="rId6" cstate="print"/>
          <a:stretch>
            <a:fillRect/>
          </a:stretch>
        </p:blipFill>
        <p:spPr>
          <a:xfrm>
            <a:off x="1547664" y="4797152"/>
            <a:ext cx="1182436" cy="1182436"/>
          </a:xfrm>
          <a:prstGeom prst="rect">
            <a:avLst/>
          </a:prstGeom>
        </p:spPr>
      </p:pic>
      <p:sp>
        <p:nvSpPr>
          <p:cNvPr id="15" name="TextBox 14"/>
          <p:cNvSpPr txBox="1"/>
          <p:nvPr/>
        </p:nvSpPr>
        <p:spPr>
          <a:xfrm>
            <a:off x="5220072" y="2636912"/>
            <a:ext cx="2232248" cy="1569660"/>
          </a:xfrm>
          <a:prstGeom prst="rect">
            <a:avLst/>
          </a:prstGeom>
          <a:noFill/>
        </p:spPr>
        <p:txBody>
          <a:bodyPr wrap="square" rtlCol="0">
            <a:spAutoFit/>
          </a:bodyPr>
          <a:lstStyle/>
          <a:p>
            <a:pPr algn="ctr"/>
            <a:r>
              <a:rPr lang="en-GB" sz="2400" dirty="0" smtClean="0">
                <a:solidFill>
                  <a:srgbClr val="000000"/>
                </a:solidFill>
              </a:rPr>
              <a:t> Use the </a:t>
            </a:r>
            <a:r>
              <a:rPr lang="en-GB" sz="2400" dirty="0" smtClean="0">
                <a:solidFill>
                  <a:srgbClr val="FF0000"/>
                </a:solidFill>
              </a:rPr>
              <a:t>triangle</a:t>
            </a:r>
            <a:r>
              <a:rPr lang="en-GB" sz="2400" dirty="0" smtClean="0">
                <a:solidFill>
                  <a:srgbClr val="000000"/>
                </a:solidFill>
              </a:rPr>
              <a:t> reaction command!</a:t>
            </a:r>
            <a:endParaRPr lang="en-GB" sz="2400" dirty="0">
              <a:solidFill>
                <a:srgbClr val="000000"/>
              </a:solidFill>
            </a:endParaRPr>
          </a:p>
        </p:txBody>
      </p:sp>
      <p:pic>
        <p:nvPicPr>
          <p:cNvPr id="16" name="Picture 15" descr="controller_ps2.jpg"/>
          <p:cNvPicPr>
            <a:picLocks noChangeAspect="1"/>
          </p:cNvPicPr>
          <p:nvPr/>
        </p:nvPicPr>
        <p:blipFill>
          <a:blip r:embed="rId7" cstate="print"/>
          <a:stretch>
            <a:fillRect/>
          </a:stretch>
        </p:blipFill>
        <p:spPr>
          <a:xfrm>
            <a:off x="5227418" y="4479922"/>
            <a:ext cx="2512934" cy="1685382"/>
          </a:xfrm>
          <a:prstGeom prst="rect">
            <a:avLst/>
          </a:prstGeom>
        </p:spPr>
      </p:pic>
      <p:pic>
        <p:nvPicPr>
          <p:cNvPr id="17" name="Picture 16" descr="controller_ps2_triangle_button.PNG">
            <a:hlinkClick r:id="" action="ppaction://hlinkshowjump?jump=nextslide"/>
          </p:cNvPr>
          <p:cNvPicPr>
            <a:picLocks noChangeAspect="1"/>
          </p:cNvPicPr>
          <p:nvPr/>
        </p:nvPicPr>
        <p:blipFill>
          <a:blip r:embed="rId8" cstate="print"/>
          <a:stretch>
            <a:fillRect/>
          </a:stretch>
        </p:blipFill>
        <p:spPr>
          <a:xfrm>
            <a:off x="7092280" y="4678633"/>
            <a:ext cx="275661" cy="262535"/>
          </a:xfrm>
          <a:prstGeom prst="rect">
            <a:avLst/>
          </a:prstGeom>
        </p:spPr>
      </p:pic>
    </p:spTree>
  </p:cSld>
  <p:clrMapOvr>
    <a:masterClrMapping/>
  </p:clrMapOvr>
  <p:transition advClick="0"/>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ppy_virus.PNG"/>
          <p:cNvPicPr>
            <a:picLocks noChangeAspect="1"/>
          </p:cNvPicPr>
          <p:nvPr/>
        </p:nvPicPr>
        <p:blipFill>
          <a:blip r:embed="rId4" cstate="print"/>
          <a:stretch>
            <a:fillRect/>
          </a:stretch>
        </p:blipFill>
        <p:spPr>
          <a:xfrm>
            <a:off x="1152128" y="1671000"/>
            <a:ext cx="6876256" cy="5070368"/>
          </a:xfrm>
          <a:prstGeom prst="rect">
            <a:avLst/>
          </a:prstGeom>
        </p:spPr>
      </p:pic>
      <p:pic>
        <p:nvPicPr>
          <p:cNvPr id="14" name="Picture 13" descr="happy_virus_colour.PNG"/>
          <p:cNvPicPr>
            <a:picLocks noChangeAspect="1"/>
          </p:cNvPicPr>
          <p:nvPr/>
        </p:nvPicPr>
        <p:blipFill>
          <a:blip r:embed="rId5" cstate="print"/>
          <a:stretch>
            <a:fillRect/>
          </a:stretch>
        </p:blipFill>
        <p:spPr>
          <a:xfrm>
            <a:off x="3291858" y="4797152"/>
            <a:ext cx="3944438" cy="1224136"/>
          </a:xfrm>
          <a:prstGeom prst="rect">
            <a:avLst/>
          </a:prstGeom>
        </p:spPr>
      </p:pic>
      <p:pic>
        <p:nvPicPr>
          <p:cNvPr id="6" name="Picture 5" descr="happy_virus_exit.PNG"/>
          <p:cNvPicPr>
            <a:picLocks noChangeAspect="1"/>
          </p:cNvPicPr>
          <p:nvPr/>
        </p:nvPicPr>
        <p:blipFill>
          <a:blip r:embed="rId6" cstate="print"/>
          <a:stretch>
            <a:fillRect/>
          </a:stretch>
        </p:blipFill>
        <p:spPr>
          <a:xfrm>
            <a:off x="7092280" y="1884828"/>
            <a:ext cx="576064" cy="608068"/>
          </a:xfrm>
          <a:prstGeom prst="rect">
            <a:avLst/>
          </a:prstGeom>
        </p:spPr>
      </p:pic>
      <p:pic>
        <p:nvPicPr>
          <p:cNvPr id="18" name="Picture 17" descr="happy_virus_colour.PNG"/>
          <p:cNvPicPr>
            <a:picLocks noChangeAspect="1"/>
          </p:cNvPicPr>
          <p:nvPr/>
        </p:nvPicPr>
        <p:blipFill>
          <a:blip r:embed="rId5" cstate="print"/>
          <a:stretch>
            <a:fillRect/>
          </a:stretch>
        </p:blipFill>
        <p:spPr>
          <a:xfrm>
            <a:off x="2555776" y="4581128"/>
            <a:ext cx="2088232" cy="648072"/>
          </a:xfrm>
          <a:prstGeom prst="rect">
            <a:avLst/>
          </a:prstGeom>
        </p:spPr>
      </p:pic>
      <p:pic>
        <p:nvPicPr>
          <p:cNvPr id="19" name="Picture 18" descr="happy_virus_colour.PNG"/>
          <p:cNvPicPr>
            <a:picLocks noChangeAspect="1"/>
          </p:cNvPicPr>
          <p:nvPr/>
        </p:nvPicPr>
        <p:blipFill>
          <a:blip r:embed="rId5" cstate="print"/>
          <a:stretch>
            <a:fillRect/>
          </a:stretch>
        </p:blipFill>
        <p:spPr>
          <a:xfrm>
            <a:off x="2339752" y="5517232"/>
            <a:ext cx="2304256" cy="648072"/>
          </a:xfrm>
          <a:prstGeom prst="rect">
            <a:avLst/>
          </a:prstGeom>
        </p:spPr>
      </p:pic>
      <p:pic>
        <p:nvPicPr>
          <p:cNvPr id="7" name="Picture 6" descr="happy_virus_no.PNG"/>
          <p:cNvPicPr>
            <a:picLocks noChangeAspect="1"/>
          </p:cNvPicPr>
          <p:nvPr/>
        </p:nvPicPr>
        <p:blipFill>
          <a:blip r:embed="rId7" cstate="print"/>
          <a:stretch>
            <a:fillRect/>
          </a:stretch>
        </p:blipFill>
        <p:spPr>
          <a:xfrm>
            <a:off x="1979712"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635896" y="2852936"/>
            <a:ext cx="4014445" cy="936104"/>
          </a:xfrm>
          <a:prstGeom prst="rect">
            <a:avLst/>
          </a:prstGeom>
        </p:spPr>
      </p:pic>
      <p:sp>
        <p:nvSpPr>
          <p:cNvPr id="10" name="TextBox 9"/>
          <p:cNvSpPr txBox="1"/>
          <p:nvPr/>
        </p:nvSpPr>
        <p:spPr>
          <a:xfrm>
            <a:off x="2483768" y="1988840"/>
            <a:ext cx="3600400" cy="3170099"/>
          </a:xfrm>
          <a:prstGeom prst="rect">
            <a:avLst/>
          </a:prstGeom>
          <a:noFill/>
        </p:spPr>
        <p:txBody>
          <a:bodyPr wrap="square" rtlCol="0">
            <a:spAutoFit/>
          </a:bodyPr>
          <a:lstStyle/>
          <a:p>
            <a:pPr algn="ctr"/>
            <a:r>
              <a:rPr lang="en-GB" sz="20000" dirty="0" smtClean="0">
                <a:solidFill>
                  <a:srgbClr val="000000"/>
                </a:solidFill>
                <a:sym typeface="Wingdings" pitchFamily="2" charset="2"/>
              </a:rPr>
              <a:t></a:t>
            </a:r>
            <a:endParaRPr lang="en-GB" sz="20000" dirty="0">
              <a:solidFill>
                <a:srgbClr val="000000"/>
              </a:solidFill>
            </a:endParaRPr>
          </a:p>
        </p:txBody>
      </p:sp>
      <p:pic>
        <p:nvPicPr>
          <p:cNvPr id="11" name="Picture 10" descr="happy_virus_colour.PNG"/>
          <p:cNvPicPr>
            <a:picLocks noChangeAspect="1"/>
          </p:cNvPicPr>
          <p:nvPr/>
        </p:nvPicPr>
        <p:blipFill>
          <a:blip r:embed="rId5" cstate="print"/>
          <a:stretch>
            <a:fillRect/>
          </a:stretch>
        </p:blipFill>
        <p:spPr>
          <a:xfrm>
            <a:off x="2411760" y="5085184"/>
            <a:ext cx="2088232" cy="648072"/>
          </a:xfrm>
          <a:prstGeom prst="rect">
            <a:avLst/>
          </a:prstGeom>
        </p:spPr>
      </p:pic>
      <p:sp>
        <p:nvSpPr>
          <p:cNvPr id="12" name="TextBox 11"/>
          <p:cNvSpPr txBox="1"/>
          <p:nvPr/>
        </p:nvSpPr>
        <p:spPr>
          <a:xfrm>
            <a:off x="1907704" y="5157192"/>
            <a:ext cx="3600400" cy="461665"/>
          </a:xfrm>
          <a:prstGeom prst="rect">
            <a:avLst/>
          </a:prstGeom>
          <a:noFill/>
        </p:spPr>
        <p:txBody>
          <a:bodyPr wrap="square" rtlCol="0">
            <a:spAutoFit/>
          </a:bodyPr>
          <a:lstStyle/>
          <a:p>
            <a:pPr algn="ctr"/>
            <a:r>
              <a:rPr lang="en-GB" sz="2400" dirty="0" smtClean="0">
                <a:solidFill>
                  <a:srgbClr val="000000"/>
                </a:solidFill>
              </a:rPr>
              <a:t> Defeat</a:t>
            </a:r>
            <a:endParaRPr lang="en-GB" sz="2400" dirty="0">
              <a:solidFill>
                <a:srgbClr val="000000"/>
              </a:solidFill>
            </a:endParaRPr>
          </a:p>
        </p:txBody>
      </p:sp>
      <p:pic>
        <p:nvPicPr>
          <p:cNvPr id="13" name="Picture 12" descr="triangle_button.png"/>
          <p:cNvPicPr>
            <a:picLocks noChangeAspect="1"/>
          </p:cNvPicPr>
          <p:nvPr/>
        </p:nvPicPr>
        <p:blipFill>
          <a:blip r:embed="rId8" cstate="print"/>
          <a:stretch>
            <a:fillRect/>
          </a:stretch>
        </p:blipFill>
        <p:spPr>
          <a:xfrm>
            <a:off x="1547664" y="4797152"/>
            <a:ext cx="1182436" cy="1182436"/>
          </a:xfrm>
          <a:prstGeom prst="rect">
            <a:avLst/>
          </a:prstGeom>
        </p:spPr>
      </p:pic>
      <p:sp>
        <p:nvSpPr>
          <p:cNvPr id="15" name="TextBox 14"/>
          <p:cNvSpPr txBox="1"/>
          <p:nvPr/>
        </p:nvSpPr>
        <p:spPr>
          <a:xfrm>
            <a:off x="5220072" y="2636912"/>
            <a:ext cx="2232248" cy="1569660"/>
          </a:xfrm>
          <a:prstGeom prst="rect">
            <a:avLst/>
          </a:prstGeom>
          <a:noFill/>
        </p:spPr>
        <p:txBody>
          <a:bodyPr wrap="square" rtlCol="0">
            <a:spAutoFit/>
          </a:bodyPr>
          <a:lstStyle/>
          <a:p>
            <a:pPr algn="ctr"/>
            <a:r>
              <a:rPr lang="en-GB" sz="2400" dirty="0" smtClean="0">
                <a:solidFill>
                  <a:srgbClr val="000000"/>
                </a:solidFill>
              </a:rPr>
              <a:t> Use the </a:t>
            </a:r>
            <a:r>
              <a:rPr lang="en-GB" sz="2400" dirty="0" smtClean="0">
                <a:solidFill>
                  <a:srgbClr val="FF0000"/>
                </a:solidFill>
              </a:rPr>
              <a:t>triangle</a:t>
            </a:r>
            <a:r>
              <a:rPr lang="en-GB" sz="2400" dirty="0" smtClean="0">
                <a:solidFill>
                  <a:srgbClr val="000000"/>
                </a:solidFill>
              </a:rPr>
              <a:t> reaction command!</a:t>
            </a:r>
            <a:endParaRPr lang="en-GB" sz="2400" dirty="0">
              <a:solidFill>
                <a:srgbClr val="000000"/>
              </a:solidFill>
            </a:endParaRPr>
          </a:p>
        </p:txBody>
      </p:sp>
      <p:pic>
        <p:nvPicPr>
          <p:cNvPr id="16" name="Picture 15" descr="controller_ps2.jpg"/>
          <p:cNvPicPr>
            <a:picLocks noChangeAspect="1"/>
          </p:cNvPicPr>
          <p:nvPr/>
        </p:nvPicPr>
        <p:blipFill>
          <a:blip r:embed="rId9" cstate="print"/>
          <a:stretch>
            <a:fillRect/>
          </a:stretch>
        </p:blipFill>
        <p:spPr>
          <a:xfrm>
            <a:off x="5227418" y="4479922"/>
            <a:ext cx="2512934" cy="1685382"/>
          </a:xfrm>
          <a:prstGeom prst="rect">
            <a:avLst/>
          </a:prstGeom>
        </p:spPr>
      </p:pic>
      <p:pic>
        <p:nvPicPr>
          <p:cNvPr id="17" name="falcoon_paaanch.mp3">
            <a:hlinkClick r:id="" action="ppaction://media"/>
          </p:cNvPr>
          <p:cNvPicPr>
            <a:picLocks noRot="1" noChangeAspect="1"/>
          </p:cNvPicPr>
          <p:nvPr>
            <a:audioFile r:link="rId1"/>
          </p:nvPr>
        </p:nvPicPr>
        <p:blipFill>
          <a:blip r:embed="rId10" cstate="print"/>
          <a:stretch>
            <a:fillRect/>
          </a:stretch>
        </p:blipFill>
        <p:spPr>
          <a:xfrm>
            <a:off x="-1476672" y="764704"/>
            <a:ext cx="304800" cy="304800"/>
          </a:xfrm>
          <a:prstGeom prst="rect">
            <a:avLst/>
          </a:prstGeom>
        </p:spPr>
      </p:pic>
      <p:sp>
        <p:nvSpPr>
          <p:cNvPr id="2" name="Title 1"/>
          <p:cNvSpPr>
            <a:spLocks noGrp="1"/>
          </p:cNvSpPr>
          <p:nvPr>
            <p:ph type="title"/>
          </p:nvPr>
        </p:nvSpPr>
        <p:spPr>
          <a:xfrm>
            <a:off x="457200" y="485800"/>
            <a:ext cx="8229600" cy="1143000"/>
          </a:xfrm>
        </p:spPr>
        <p:txBody>
          <a:bodyPr>
            <a:noAutofit/>
          </a:bodyPr>
          <a:lstStyle/>
          <a:p>
            <a:r>
              <a:rPr lang="en-GB" sz="2800" dirty="0" smtClean="0"/>
              <a:t>Hello I am the creator. You have beaten the text box de (of) mischief. He has given up. (Basically I ran-out of ideas ;P) So just click the defeat button to finish this and load those 3 Japanese </a:t>
            </a:r>
            <a:r>
              <a:rPr lang="en-GB" sz="2800" dirty="0" smtClean="0">
                <a:solidFill>
                  <a:srgbClr val="FF0000"/>
                </a:solidFill>
              </a:rPr>
              <a:t>questions this box promised you!</a:t>
            </a:r>
            <a:endParaRPr lang="en-GB" sz="2800" dirty="0">
              <a:solidFill>
                <a:srgbClr val="FF0000"/>
              </a:solidFill>
            </a:endParaRPr>
          </a:p>
        </p:txBody>
      </p:sp>
      <p:pic>
        <p:nvPicPr>
          <p:cNvPr id="20" name="Picture 19" descr="fist.png"/>
          <p:cNvPicPr>
            <a:picLocks noChangeAspect="1"/>
          </p:cNvPicPr>
          <p:nvPr/>
        </p:nvPicPr>
        <p:blipFill>
          <a:blip r:embed="rId11" cstate="print"/>
          <a:stretch>
            <a:fillRect/>
          </a:stretch>
        </p:blipFill>
        <p:spPr>
          <a:xfrm rot="16200000">
            <a:off x="10000803" y="1528589"/>
            <a:ext cx="3209925" cy="4562475"/>
          </a:xfrm>
          <a:prstGeom prst="rect">
            <a:avLst/>
          </a:prstGeom>
        </p:spPr>
      </p:pic>
      <p:pic>
        <p:nvPicPr>
          <p:cNvPr id="21" name="falcoon_paaanch_punch_sfx.wav">
            <a:hlinkClick r:id="" action="ppaction://media"/>
          </p:cNvPr>
          <p:cNvPicPr>
            <a:picLocks noRot="1" noChangeAspect="1"/>
          </p:cNvPicPr>
          <p:nvPr>
            <a:wavAudioFile r:embed="rId2" name="falcoon_paaanch_punch_sfx.wav"/>
          </p:nvPr>
        </p:nvPicPr>
        <p:blipFill>
          <a:blip r:embed="rId12" cstate="print"/>
          <a:stretch>
            <a:fillRect/>
          </a:stretch>
        </p:blipFill>
        <p:spPr>
          <a:xfrm>
            <a:off x="-1188640" y="1484784"/>
            <a:ext cx="304800" cy="30480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8.33333E-7 -3.2948E-6 L -1.54896 -0.003 " pathEditMode="relative" rAng="0" ptsTypes="AA">
                                      <p:cBhvr>
                                        <p:cTn id="6" dur="2000" fill="hold"/>
                                        <p:tgtEl>
                                          <p:spTgt spid="20"/>
                                        </p:tgtEl>
                                        <p:attrNameLst>
                                          <p:attrName>ppt_x</p:attrName>
                                          <p:attrName>ppt_y</p:attrName>
                                        </p:attrNameLst>
                                      </p:cBhvr>
                                      <p:rCtr x="-774" y="-2"/>
                                    </p:animMotion>
                                  </p:childTnLst>
                                </p:cTn>
                              </p:par>
                              <p:par>
                                <p:cTn id="7" presetID="0" presetClass="path" presetSubtype="0" accel="50000" decel="50000" fill="hold" nodeType="withEffect">
                                  <p:stCondLst>
                                    <p:cond delay="0"/>
                                  </p:stCondLst>
                                  <p:childTnLst>
                                    <p:animMotion origin="layout" path="M 0 0 L -1.34653 0 " pathEditMode="relative" ptsTypes="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1.34653 0 " pathEditMode="relative" ptsTypes="AA">
                                      <p:cBhvr>
                                        <p:cTn id="10" dur="2000" fill="hold"/>
                                        <p:tgtEl>
                                          <p:spTgt spid="14"/>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1.34653 0 " pathEditMode="relative" ptsTypes="AA">
                                      <p:cBhvr>
                                        <p:cTn id="12" dur="2000" fill="hold"/>
                                        <p:tgtEl>
                                          <p:spTgt spid="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1.34653 0 " pathEditMode="relative" ptsTypes="AA">
                                      <p:cBhvr>
                                        <p:cTn id="14" dur="2000" fill="hold"/>
                                        <p:tgtEl>
                                          <p:spTgt spid="1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1.34653 0 " pathEditMode="relative" ptsTypes="AA">
                                      <p:cBhvr>
                                        <p:cTn id="16" dur="2000" fill="hold"/>
                                        <p:tgtEl>
                                          <p:spTgt spid="19"/>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1.34653 0 " pathEditMode="relative" ptsTypes="AA">
                                      <p:cBhvr>
                                        <p:cTn id="18" dur="2000" fill="hold"/>
                                        <p:tgtEl>
                                          <p:spTgt spid="7"/>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1.34653 0 " pathEditMode="relative" ptsTypes="AA">
                                      <p:cBhvr>
                                        <p:cTn id="20" dur="2000" fill="hold"/>
                                        <p:tgtEl>
                                          <p:spTgt spid="8"/>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1.34653 0 " pathEditMode="relative" ptsTypes="AA">
                                      <p:cBhvr>
                                        <p:cTn id="22" dur="2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1.34653 0 " pathEditMode="relative" ptsTypes="AA">
                                      <p:cBhvr>
                                        <p:cTn id="24" dur="2000" fill="hold"/>
                                        <p:tgtEl>
                                          <p:spTgt spid="11"/>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1.34653 0 " pathEditMode="relative" ptsTypes="AA">
                                      <p:cBhvr>
                                        <p:cTn id="26" dur="2000" fill="hold"/>
                                        <p:tgtEl>
                                          <p:spTgt spid="1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1.34653 0 " pathEditMode="relative" ptsTypes="AA">
                                      <p:cBhvr>
                                        <p:cTn id="28" dur="2000" fill="hold"/>
                                        <p:tgtEl>
                                          <p:spTgt spid="13"/>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1.34653 0 " pathEditMode="relative" ptsTypes="AA">
                                      <p:cBhvr>
                                        <p:cTn id="30" dur="2000" fill="hold"/>
                                        <p:tgtEl>
                                          <p:spTgt spid="1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1.34653 0 " pathEditMode="relative" ptsTypes="AA">
                                      <p:cBhvr>
                                        <p:cTn id="32" dur="2000" fill="hold"/>
                                        <p:tgtEl>
                                          <p:spTgt spid="16"/>
                                        </p:tgtEl>
                                        <p:attrNameLst>
                                          <p:attrName>ppt_x</p:attrName>
                                          <p:attrName>ppt_y</p:attrName>
                                        </p:attrNameLst>
                                      </p:cBhvr>
                                    </p:animMotion>
                                  </p:childTnLst>
                                </p:cTn>
                              </p:par>
                              <p:par>
                                <p:cTn id="33" presetID="1" presetClass="mediacall" presetSubtype="0" fill="hold" nodeType="withEffect">
                                  <p:stCondLst>
                                    <p:cond delay="0"/>
                                  </p:stCondLst>
                                  <p:childTnLst>
                                    <p:cmd type="call" cmd="playFrom(0.0)">
                                      <p:cBhvr>
                                        <p:cTn id="34" dur="2621" fill="hold"/>
                                        <p:tgtEl>
                                          <p:spTgt spid="17"/>
                                        </p:tgtEl>
                                      </p:cBhvr>
                                    </p:cmd>
                                  </p:childTnLst>
                                </p:cTn>
                              </p:par>
                              <p:par>
                                <p:cTn id="35" presetID="1" presetClass="mediacall" presetSubtype="0" fill="hold" nodeType="withEffect">
                                  <p:stCondLst>
                                    <p:cond delay="0"/>
                                  </p:stCondLst>
                                  <p:childTnLst>
                                    <p:cmd type="call" cmd="playFrom(0.0)">
                                      <p:cBhvr>
                                        <p:cTn id="36" dur="30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audio>
              <p:cMediaNode>
                <p:cTn id="38"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bldLst>
      <p:bldP spid="10" grpId="0"/>
      <p:bldP spid="12" grpId="0"/>
      <p:bldP spid="15"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Well Done! Phew! I’m glad we got that little b*</a:t>
            </a:r>
            <a:r>
              <a:rPr lang="en-GB" dirty="0" err="1" smtClean="0"/>
              <a:t>gger</a:t>
            </a:r>
            <a:r>
              <a:rPr lang="en-GB" dirty="0" smtClean="0"/>
              <a:t> out of our way!</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Click here for your 3 “Japan-Man” questions</a:t>
            </a:r>
            <a:endParaRPr lang="en-GB" dirty="0" smtClean="0"/>
          </a:p>
        </p:txBody>
      </p:sp>
    </p:spTree>
  </p:cSld>
  <p:clrMapOvr>
    <a:masterClrMapping/>
  </p:clrMapOvr>
  <p:transition advClick="0"/>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Well Done! Phew! I’m glad we got that little b*</a:t>
            </a:r>
            <a:r>
              <a:rPr lang="en-GB" dirty="0" err="1" smtClean="0"/>
              <a:t>gger</a:t>
            </a:r>
            <a:r>
              <a:rPr lang="en-GB" dirty="0" smtClean="0"/>
              <a:t> out of our way!</a:t>
            </a:r>
            <a:endParaRPr lang="en-GB" dirty="0"/>
          </a:p>
        </p:txBody>
      </p:sp>
      <p:sp>
        <p:nvSpPr>
          <p:cNvPr id="3" name="Content Placeholder 2"/>
          <p:cNvSpPr>
            <a:spLocks noGrp="1"/>
          </p:cNvSpPr>
          <p:nvPr>
            <p:ph idx="1"/>
          </p:nvPr>
        </p:nvSpPr>
        <p:spPr/>
        <p:txBody>
          <a:bodyPr/>
          <a:lstStyle/>
          <a:p>
            <a:pPr>
              <a:buNone/>
            </a:pPr>
            <a:r>
              <a:rPr lang="fr-FR" dirty="0" smtClean="0"/>
              <a:t>Oui</a:t>
            </a:r>
            <a:r>
              <a:rPr lang="en-GB" dirty="0" smtClean="0"/>
              <a:t>! </a:t>
            </a:r>
          </a:p>
          <a:p>
            <a:pPr>
              <a:buNone/>
            </a:pPr>
            <a:endParaRPr lang="en-GB" dirty="0" smtClean="0"/>
          </a:p>
          <a:p>
            <a:pPr>
              <a:buNone/>
            </a:pPr>
            <a:r>
              <a:rPr lang="fr-FR" dirty="0" smtClean="0">
                <a:hlinkClick r:id="" action="ppaction://hlinkshowjump?jump=nextslide"/>
              </a:rPr>
              <a:t>Démarrer</a:t>
            </a:r>
            <a:r>
              <a:rPr lang="en-GB" dirty="0" smtClean="0">
                <a:hlinkClick r:id="" action="ppaction://hlinkshowjump?jump=nextslide"/>
              </a:rPr>
              <a:t>!</a:t>
            </a:r>
            <a:endParaRPr lang="en-GB" dirty="0" smtClean="0"/>
          </a:p>
        </p:txBody>
      </p:sp>
    </p:spTree>
  </p:cSld>
  <p:clrMapOvr>
    <a:masterClrMapping/>
  </p:clrMapOvr>
  <p:transition advClick="0"/>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 (Japan-Man Question 1/3). </a:t>
            </a:r>
            <a:br>
              <a:rPr lang="en-GB" dirty="0" smtClean="0"/>
            </a:br>
            <a:r>
              <a:rPr lang="ja-JP" altLang="en-US" smtClean="0"/>
              <a:t>どのようにフランス語で</a:t>
            </a:r>
            <a:r>
              <a:rPr lang="en-US" altLang="ja-JP" dirty="0" smtClean="0"/>
              <a:t>Bonjour</a:t>
            </a:r>
            <a:r>
              <a:rPr lang="ja-JP" altLang="en-US" smtClean="0"/>
              <a:t>を綴るのですか？</a:t>
            </a:r>
            <a:endParaRPr lang="en-GB" dirty="0"/>
          </a:p>
        </p:txBody>
      </p:sp>
      <p:sp>
        <p:nvSpPr>
          <p:cNvPr id="3" name="Content Placeholder 2"/>
          <p:cNvSpPr>
            <a:spLocks noGrp="1"/>
          </p:cNvSpPr>
          <p:nvPr>
            <p:ph idx="1"/>
          </p:nvPr>
        </p:nvSpPr>
        <p:spPr>
          <a:xfrm>
            <a:off x="457200" y="1772816"/>
            <a:ext cx="8229600" cy="4353347"/>
          </a:xfrm>
        </p:spPr>
        <p:txBody>
          <a:bodyPr/>
          <a:lstStyle/>
          <a:p>
            <a:pPr>
              <a:buNone/>
            </a:pPr>
            <a:r>
              <a:rPr lang="ja-JP" altLang="en-US" smtClean="0">
                <a:hlinkClick r:id="" action="ppaction://hlinkshowjump?jump=nextslide"/>
              </a:rPr>
              <a:t>何だとあなたは私に言った！</a:t>
            </a:r>
            <a:endParaRPr lang="en-GB" altLang="ja-JP" dirty="0" smtClean="0"/>
          </a:p>
          <a:p>
            <a:pPr>
              <a:buNone/>
            </a:pPr>
            <a:r>
              <a:rPr lang="ja-JP" altLang="en-US" smtClean="0">
                <a:hlinkClick r:id="" action="ppaction://hlinkshowjump?jump=lastslide"/>
              </a:rPr>
              <a:t>少なくとも私のミルクセーキは、庭に男の子をもたらす！</a:t>
            </a:r>
            <a:endParaRPr lang="en-GB" altLang="ja-JP" dirty="0" smtClean="0"/>
          </a:p>
          <a:p>
            <a:pPr>
              <a:buNone/>
            </a:pPr>
            <a:r>
              <a:rPr lang="en-GB" dirty="0" smtClean="0">
                <a:hlinkClick r:id="" action="ppaction://hlinkshowjump?jump=lastslide"/>
              </a:rPr>
              <a:t>I don’t know I’m not Japanese!!</a:t>
            </a:r>
            <a:endParaRPr lang="en-GB" dirty="0"/>
          </a:p>
        </p:txBody>
      </p:sp>
    </p:spTree>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 (Japan-Man Question 2/3). </a:t>
            </a:r>
            <a:br>
              <a:rPr lang="en-GB" dirty="0" smtClean="0"/>
            </a:br>
            <a:r>
              <a:rPr lang="ja-JP" altLang="en-US" smtClean="0"/>
              <a:t>赤ちゃんの花火！</a:t>
            </a:r>
            <a:endParaRPr lang="en-GB" dirty="0"/>
          </a:p>
        </p:txBody>
      </p:sp>
      <p:sp>
        <p:nvSpPr>
          <p:cNvPr id="3" name="Content Placeholder 2"/>
          <p:cNvSpPr>
            <a:spLocks noGrp="1"/>
          </p:cNvSpPr>
          <p:nvPr>
            <p:ph idx="1"/>
          </p:nvPr>
        </p:nvSpPr>
        <p:spPr>
          <a:xfrm>
            <a:off x="457200" y="1772816"/>
            <a:ext cx="8229600" cy="4353347"/>
          </a:xfrm>
        </p:spPr>
        <p:txBody>
          <a:bodyPr/>
          <a:lstStyle/>
          <a:p>
            <a:pPr>
              <a:buNone/>
            </a:pPr>
            <a:r>
              <a:rPr lang="ja-JP" altLang="en-US" smtClean="0">
                <a:hlinkClick r:id="" action="ppaction://hlinkshowjump?jump=nextslide"/>
              </a:rPr>
              <a:t>これは、</a:t>
            </a:r>
            <a:r>
              <a:rPr lang="en-US" altLang="ja-JP" dirty="0" smtClean="0">
                <a:hlinkClick r:id="" action="ppaction://hlinkshowjump?jump=nextslide"/>
              </a:rPr>
              <a:t>"'Cuz</a:t>
            </a:r>
            <a:r>
              <a:rPr lang="ja-JP" altLang="en-US" smtClean="0">
                <a:hlinkClick r:id="" action="ppaction://hlinkshowjump?jump=nextslide"/>
              </a:rPr>
              <a:t>の赤ちゃんはあなたが花火している</a:t>
            </a:r>
            <a:r>
              <a:rPr lang="en-US" altLang="ja-JP" dirty="0" smtClean="0">
                <a:hlinkClick r:id="" action="ppaction://hlinkshowjump?jump=nextslide"/>
              </a:rPr>
              <a:t>"</a:t>
            </a:r>
            <a:r>
              <a:rPr lang="ja-JP" altLang="en-US" smtClean="0">
                <a:hlinkClick r:id="" action="ppaction://hlinkshowjump?jump=nextslide"/>
              </a:rPr>
              <a:t>と言うようにはなっていない！</a:t>
            </a:r>
            <a:r>
              <a:rPr lang="en-GB" altLang="ja-JP" dirty="0" smtClean="0">
                <a:hlinkClick r:id="" action="ppaction://hlinkshowjump?jump=nextslide"/>
              </a:rPr>
              <a:t>?</a:t>
            </a:r>
            <a:endParaRPr lang="en-GB" altLang="ja-JP" dirty="0" smtClean="0"/>
          </a:p>
          <a:p>
            <a:pPr>
              <a:buNone/>
            </a:pPr>
            <a:r>
              <a:rPr lang="ja-JP" altLang="en-US" smtClean="0">
                <a:hlinkClick r:id="" action="ppaction://hlinkshowjump?jump=lastslide"/>
              </a:rPr>
              <a:t>私は日本</a:t>
            </a:r>
            <a:r>
              <a:rPr lang="en-US" altLang="ja-JP" dirty="0" smtClean="0">
                <a:hlinkClick r:id="" action="ppaction://hlinkshowjump?jump=lastslide"/>
              </a:rPr>
              <a:t>- Man</a:t>
            </a:r>
            <a:r>
              <a:rPr lang="ja-JP" altLang="en-US" smtClean="0">
                <a:hlinkClick r:id="" action="ppaction://hlinkshowjump?jump=lastslide"/>
              </a:rPr>
              <a:t>を午前</a:t>
            </a:r>
            <a:endParaRPr lang="en-GB" altLang="ja-JP" dirty="0" smtClean="0"/>
          </a:p>
          <a:p>
            <a:pPr>
              <a:buNone/>
            </a:pPr>
            <a:r>
              <a:rPr lang="en-GB" dirty="0" smtClean="0">
                <a:hlinkClick r:id="" action="ppaction://hlinkshowjump?jump=lastslide"/>
              </a:rPr>
              <a:t>I don’t know I’m not Japanese!!</a:t>
            </a:r>
            <a:endParaRPr lang="en-GB" dirty="0"/>
          </a:p>
        </p:txBody>
      </p:sp>
    </p:spTree>
  </p:cSld>
  <p:clrMapOvr>
    <a:masterClrMapping/>
  </p:clrMapOvr>
  <p:transition advClick="0"/>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Q10 (Japan-Man Question 3/3). </a:t>
            </a:r>
            <a:br>
              <a:rPr lang="en-GB" sz="2800" dirty="0" smtClean="0"/>
            </a:br>
            <a:r>
              <a:rPr lang="en-GB" sz="2800" dirty="0" err="1" smtClean="0"/>
              <a:t>pv</a:t>
            </a:r>
            <a:r>
              <a:rPr lang="en-GB" sz="2800" dirty="0" smtClean="0"/>
              <a:t> </a:t>
            </a:r>
            <a:r>
              <a:rPr lang="en-GB" sz="2800" dirty="0" err="1" smtClean="0"/>
              <a:t>zk</a:t>
            </a:r>
            <a:r>
              <a:rPr lang="en-GB" sz="2800" dirty="0" smtClean="0"/>
              <a:t> </a:t>
            </a:r>
            <a:r>
              <a:rPr lang="en-GB" sz="2800" dirty="0" err="1" smtClean="0"/>
              <a:t>bschk</a:t>
            </a:r>
            <a:r>
              <a:rPr lang="en-GB" sz="2800" dirty="0" smtClean="0"/>
              <a:t> </a:t>
            </a:r>
            <a:r>
              <a:rPr lang="en-GB" sz="2800" dirty="0" err="1" smtClean="0"/>
              <a:t>pv</a:t>
            </a:r>
            <a:r>
              <a:rPr lang="en-GB" sz="2800" dirty="0" smtClean="0"/>
              <a:t> </a:t>
            </a:r>
            <a:r>
              <a:rPr lang="en-GB" sz="2800" dirty="0" err="1" smtClean="0"/>
              <a:t>zk</a:t>
            </a:r>
            <a:r>
              <a:rPr lang="en-GB" sz="2800" dirty="0" smtClean="0"/>
              <a:t> </a:t>
            </a:r>
            <a:r>
              <a:rPr lang="en-GB" sz="2800" dirty="0" err="1" smtClean="0"/>
              <a:t>pv</a:t>
            </a:r>
            <a:r>
              <a:rPr lang="en-GB" sz="2800" dirty="0" smtClean="0"/>
              <a:t> </a:t>
            </a:r>
            <a:r>
              <a:rPr lang="en-GB" sz="2800" dirty="0" err="1" smtClean="0"/>
              <a:t>bschk</a:t>
            </a:r>
            <a:r>
              <a:rPr lang="en-GB" sz="2800" dirty="0" smtClean="0"/>
              <a:t> </a:t>
            </a:r>
            <a:r>
              <a:rPr lang="en-GB" sz="2800" dirty="0" err="1" smtClean="0"/>
              <a:t>zk</a:t>
            </a:r>
            <a:r>
              <a:rPr lang="en-GB" sz="2800" dirty="0" smtClean="0"/>
              <a:t> </a:t>
            </a:r>
            <a:r>
              <a:rPr lang="en-GB" sz="2800" dirty="0" err="1" smtClean="0"/>
              <a:t>pv</a:t>
            </a:r>
            <a:r>
              <a:rPr lang="en-GB" sz="2800" dirty="0" smtClean="0"/>
              <a:t> </a:t>
            </a:r>
            <a:r>
              <a:rPr lang="en-GB" sz="2800" dirty="0" err="1" smtClean="0"/>
              <a:t>zk</a:t>
            </a:r>
            <a:r>
              <a:rPr lang="en-GB" sz="2800" dirty="0" smtClean="0"/>
              <a:t> </a:t>
            </a:r>
            <a:r>
              <a:rPr lang="en-GB" sz="2800" dirty="0" err="1" smtClean="0"/>
              <a:t>bschk</a:t>
            </a:r>
            <a:r>
              <a:rPr lang="en-GB" sz="2800" dirty="0" smtClean="0"/>
              <a:t>﻿ </a:t>
            </a:r>
            <a:r>
              <a:rPr lang="en-GB" sz="2800" dirty="0" err="1" smtClean="0"/>
              <a:t>pv</a:t>
            </a:r>
            <a:r>
              <a:rPr lang="en-GB" sz="2800" dirty="0" smtClean="0"/>
              <a:t> </a:t>
            </a:r>
            <a:r>
              <a:rPr lang="en-GB" sz="2800" dirty="0" err="1" smtClean="0"/>
              <a:t>zk</a:t>
            </a:r>
            <a:r>
              <a:rPr lang="en-GB" sz="2800" dirty="0" smtClean="0"/>
              <a:t> </a:t>
            </a:r>
            <a:r>
              <a:rPr lang="en-GB" sz="2800" dirty="0" err="1" smtClean="0"/>
              <a:t>pv</a:t>
            </a:r>
            <a:r>
              <a:rPr lang="en-GB" sz="2800" dirty="0" smtClean="0"/>
              <a:t> </a:t>
            </a:r>
            <a:r>
              <a:rPr lang="en-GB" sz="2800" dirty="0" err="1" smtClean="0"/>
              <a:t>bschk</a:t>
            </a:r>
            <a:r>
              <a:rPr lang="en-GB" sz="2800" dirty="0" smtClean="0"/>
              <a:t> </a:t>
            </a:r>
            <a:r>
              <a:rPr lang="en-GB" sz="2800" dirty="0" err="1" smtClean="0"/>
              <a:t>zk</a:t>
            </a:r>
            <a:r>
              <a:rPr lang="en-GB" sz="2800" dirty="0" smtClean="0"/>
              <a:t> </a:t>
            </a:r>
            <a:r>
              <a:rPr lang="en-GB" sz="2800" dirty="0" err="1" smtClean="0"/>
              <a:t>bschk</a:t>
            </a:r>
            <a:r>
              <a:rPr lang="en-GB" sz="2800" dirty="0" smtClean="0"/>
              <a:t> </a:t>
            </a:r>
            <a:r>
              <a:rPr lang="en-GB" sz="2800" dirty="0" err="1" smtClean="0"/>
              <a:t>pv</a:t>
            </a:r>
            <a:r>
              <a:rPr lang="en-GB" sz="2800" dirty="0" smtClean="0"/>
              <a:t> </a:t>
            </a:r>
            <a:r>
              <a:rPr lang="en-GB" sz="2800" dirty="0" err="1" smtClean="0"/>
              <a:t>bschk</a:t>
            </a:r>
            <a:r>
              <a:rPr lang="en-GB" sz="2800" dirty="0" smtClean="0"/>
              <a:t> </a:t>
            </a:r>
            <a:r>
              <a:rPr lang="en-GB" sz="2800" dirty="0" err="1" smtClean="0"/>
              <a:t>bschk</a:t>
            </a:r>
            <a:r>
              <a:rPr lang="en-GB" sz="2800" dirty="0" smtClean="0"/>
              <a:t> </a:t>
            </a:r>
            <a:r>
              <a:rPr lang="en-GB" sz="2800" dirty="0" err="1" smtClean="0"/>
              <a:t>pv</a:t>
            </a:r>
            <a:r>
              <a:rPr lang="en-GB" sz="2800" dirty="0" smtClean="0"/>
              <a:t> </a:t>
            </a:r>
            <a:r>
              <a:rPr lang="en-GB" sz="2800" dirty="0" err="1" smtClean="0"/>
              <a:t>kkkkkkkkkk</a:t>
            </a:r>
            <a:r>
              <a:rPr lang="en-GB" sz="2800" dirty="0" smtClean="0"/>
              <a:t> </a:t>
            </a:r>
            <a:r>
              <a:rPr lang="en-GB" sz="2800" dirty="0" err="1" smtClean="0"/>
              <a:t>bschk</a:t>
            </a:r>
            <a:endParaRPr lang="en-GB" sz="2800" dirty="0"/>
          </a:p>
        </p:txBody>
      </p:sp>
      <p:sp>
        <p:nvSpPr>
          <p:cNvPr id="3" name="Content Placeholder 2"/>
          <p:cNvSpPr>
            <a:spLocks noGrp="1"/>
          </p:cNvSpPr>
          <p:nvPr>
            <p:ph idx="1"/>
          </p:nvPr>
        </p:nvSpPr>
        <p:spPr>
          <a:xfrm>
            <a:off x="457200" y="1772816"/>
            <a:ext cx="8229600" cy="4353347"/>
          </a:xfrm>
        </p:spPr>
        <p:txBody>
          <a:bodyPr>
            <a:normAutofit fontScale="77500" lnSpcReduction="20000"/>
          </a:bodyPr>
          <a:lstStyle/>
          <a:p>
            <a:pPr>
              <a:buNone/>
            </a:pPr>
            <a:r>
              <a:rPr lang="ja-JP" altLang="en-US" smtClean="0">
                <a:hlinkClick r:id="" action="ppaction://hlinkshowjump?jump=nextslide"/>
              </a:rPr>
              <a:t>私は、私は英語を学ぼうを話すことはありません申し訳ありません</a:t>
            </a:r>
            <a:endParaRPr lang="en-GB" altLang="ja-JP" dirty="0" smtClean="0"/>
          </a:p>
          <a:p>
            <a:pPr>
              <a:buNone/>
            </a:pPr>
            <a:r>
              <a:rPr lang="ja-JP" altLang="en-US" smtClean="0">
                <a:hlinkClick r:id="rId2" action="ppaction://hlinksldjump"/>
              </a:rPr>
              <a:t>バーニーは、彼は背が高いですとき、彼は我々がバーニーの友達が大小彼らは再生すると、幸せと一緒に歌う満たして卒業後多くの場所から来ている恐竜の感覚を呼んでいるものだバーニーはどのようにのように私たちにいろいろなことを示しています直面している我々の想像力から恐竜ふりを果たしている。 </a:t>
            </a:r>
            <a:r>
              <a:rPr lang="en-US" altLang="ja-JP" dirty="0" smtClean="0">
                <a:hlinkClick r:id="rId2" action="ppaction://hlinksldjump"/>
              </a:rPr>
              <a:t>ABC</a:t>
            </a:r>
            <a:r>
              <a:rPr lang="ja-JP" altLang="en-US" smtClean="0">
                <a:hlinkClick r:id="rId2" action="ppaction://hlinksldjump"/>
              </a:rPr>
              <a:t>社の、および</a:t>
            </a:r>
            <a:r>
              <a:rPr lang="en-US" altLang="ja-JP" dirty="0" smtClean="0">
                <a:hlinkClick r:id="rId2" action="ppaction://hlinksldjump"/>
              </a:rPr>
              <a:t>123</a:t>
            </a:r>
            <a:r>
              <a:rPr lang="ja-JP" altLang="en-US" smtClean="0">
                <a:hlinkClick r:id="rId2" action="ppaction://hlinksldjump"/>
              </a:rPr>
              <a:t>は、バーニー、我々はバーニーがあなただけのメイク彼を信じても場合はあなたの友人ことができる彼が必要な場合がありますたびに一緒に遊びに来て友達になりたいとです！</a:t>
            </a:r>
            <a:endParaRPr lang="en-GB" altLang="ja-JP" dirty="0" smtClean="0"/>
          </a:p>
          <a:p>
            <a:pPr>
              <a:buNone/>
            </a:pPr>
            <a:r>
              <a:rPr lang="en-GB" dirty="0" smtClean="0">
                <a:hlinkClick r:id="" action="ppaction://hlinkshowjump?jump=lastslide"/>
              </a:rPr>
              <a:t>Hey! This isn’t a “Japan-Man Question”!</a:t>
            </a:r>
            <a:endParaRPr lang="en-GB" dirty="0"/>
          </a:p>
        </p:txBody>
      </p:sp>
    </p:spTree>
  </p:cSld>
  <p:clrMapOvr>
    <a:masterClrMapping/>
  </p:clrMapOvr>
  <p:transition advClick="0"/>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lstStyle/>
          <a:p>
            <a:r>
              <a:rPr lang="en-GB" dirty="0" smtClean="0"/>
              <a:t>Click on the </a:t>
            </a:r>
            <a:endParaRPr lang="en-GB" dirty="0"/>
          </a:p>
        </p:txBody>
      </p:sp>
      <p:pic>
        <p:nvPicPr>
          <p:cNvPr id="4" name="Picture 3" descr="maze_click.png"/>
          <p:cNvPicPr>
            <a:picLocks noChangeAspect="1"/>
          </p:cNvPicPr>
          <p:nvPr/>
        </p:nvPicPr>
        <p:blipFill>
          <a:blip r:embed="rId2" cstate="print"/>
          <a:stretch>
            <a:fillRect/>
          </a:stretch>
        </p:blipFill>
        <p:spPr>
          <a:xfrm>
            <a:off x="6084168" y="586582"/>
            <a:ext cx="610170" cy="610170"/>
          </a:xfrm>
          <a:prstGeom prst="rect">
            <a:avLst/>
          </a:prstGeom>
        </p:spPr>
      </p:pic>
      <p:pic>
        <p:nvPicPr>
          <p:cNvPr id="5" name="Picture 4" descr="maze_click.png">
            <a:hlinkClick r:id="" action="ppaction://hlinkshowjump?jump=nextslide"/>
          </p:cNvPr>
          <p:cNvPicPr>
            <a:picLocks noChangeAspect="1"/>
          </p:cNvPicPr>
          <p:nvPr/>
        </p:nvPicPr>
        <p:blipFill>
          <a:blip r:embed="rId2" cstate="print"/>
          <a:stretch>
            <a:fillRect/>
          </a:stretch>
        </p:blipFill>
        <p:spPr>
          <a:xfrm>
            <a:off x="395536" y="2310978"/>
            <a:ext cx="576064" cy="576064"/>
          </a:xfrm>
          <a:prstGeom prst="rect">
            <a:avLst/>
          </a:prstGeom>
        </p:spPr>
      </p:pic>
    </p:spTree>
  </p:cSld>
  <p:clrMapOvr>
    <a:masterClrMapping/>
  </p:clrMapOvr>
  <p:transition advClick="0"/>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Q11. Let’s start again with the mazes, but let’s make them a </a:t>
            </a:r>
            <a:r>
              <a:rPr lang="en-GB" i="1" dirty="0" smtClean="0"/>
              <a:t>TAD</a:t>
            </a:r>
            <a:r>
              <a:rPr lang="en-GB" dirty="0" smtClean="0"/>
              <a:t> easier this time!</a:t>
            </a:r>
            <a:endParaRPr lang="en-GB" dirty="0"/>
          </a:p>
        </p:txBody>
      </p:sp>
      <p:sp>
        <p:nvSpPr>
          <p:cNvPr id="4" name="Content Placeholder 2"/>
          <p:cNvSpPr>
            <a:spLocks noGrp="1"/>
          </p:cNvSpPr>
          <p:nvPr>
            <p:ph idx="1"/>
          </p:nvPr>
        </p:nvSpPr>
        <p:spPr>
          <a:xfrm>
            <a:off x="5868144" y="2680320"/>
            <a:ext cx="1162472" cy="748680"/>
          </a:xfrm>
        </p:spPr>
        <p:txBody>
          <a:bodyPr/>
          <a:lstStyle/>
          <a:p>
            <a:pPr>
              <a:buNone/>
            </a:pPr>
            <a:r>
              <a:rPr lang="en-GB" dirty="0" smtClean="0">
                <a:hlinkClick r:id="" action="ppaction://hlinkshowjump?jump=nextslide"/>
              </a:rPr>
              <a:t>Next</a:t>
            </a:r>
            <a:endParaRPr lang="en-GB" dirty="0"/>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rot="272287">
            <a:off x="166813" y="2057458"/>
            <a:ext cx="7211058" cy="405622"/>
          </a:xfrm>
          <a:prstGeom prst="rect">
            <a:avLst/>
          </a:prstGeom>
        </p:spPr>
      </p:pic>
      <p:pic>
        <p:nvPicPr>
          <p:cNvPr id="6" name="Picture 5" descr="maze_line.png">
            <a:hlinkHover r:id="" action="ppaction://hlinkshowjump?jump=lastslide"/>
          </p:cNvPr>
          <p:cNvPicPr>
            <a:picLocks noChangeAspect="1"/>
          </p:cNvPicPr>
          <p:nvPr/>
        </p:nvPicPr>
        <p:blipFill>
          <a:blip r:embed="rId2" cstate="print"/>
          <a:stretch>
            <a:fillRect/>
          </a:stretch>
        </p:blipFill>
        <p:spPr>
          <a:xfrm rot="272287">
            <a:off x="167581" y="3190175"/>
            <a:ext cx="7008480" cy="394227"/>
          </a:xfrm>
          <a:prstGeom prst="rect">
            <a:avLst/>
          </a:prstGeom>
        </p:spPr>
      </p:pic>
      <p:pic>
        <p:nvPicPr>
          <p:cNvPr id="7" name="Picture 6" descr="maze_line.png">
            <a:hlinkHover r:id="" action="ppaction://hlinkshowjump?jump=lastslide"/>
          </p:cNvPr>
          <p:cNvPicPr>
            <a:picLocks noChangeAspect="1"/>
          </p:cNvPicPr>
          <p:nvPr/>
        </p:nvPicPr>
        <p:blipFill>
          <a:blip r:embed="rId3" cstate="print"/>
          <a:stretch>
            <a:fillRect/>
          </a:stretch>
        </p:blipFill>
        <p:spPr>
          <a:xfrm rot="5400000">
            <a:off x="-522674" y="2490510"/>
            <a:ext cx="1640676" cy="92288"/>
          </a:xfrm>
          <a:prstGeom prst="rect">
            <a:avLst/>
          </a:prstGeom>
        </p:spPr>
      </p:pic>
      <p:sp>
        <p:nvSpPr>
          <p:cNvPr id="8" name="Title 1"/>
          <p:cNvSpPr txBox="1">
            <a:spLocks/>
          </p:cNvSpPr>
          <p:nvPr/>
        </p:nvSpPr>
        <p:spPr>
          <a:xfrm>
            <a:off x="0" y="4581128"/>
            <a:ext cx="9144000" cy="2276872"/>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1" i="0" u="sng" strike="noStrike" kern="1200" cap="none" spc="0" normalizeH="0" baseline="0" noProof="0" dirty="0" smtClean="0">
                <a:ln>
                  <a:noFill/>
                </a:ln>
                <a:solidFill>
                  <a:srgbClr val="FF0000"/>
                </a:solidFill>
                <a:effectLst/>
                <a:uLnTx/>
                <a:uFillTx/>
                <a:latin typeface="+mj-lt"/>
                <a:ea typeface="+mj-ea"/>
                <a:cs typeface="+mj-cs"/>
              </a:rPr>
              <a:t>DON’T TOUCH THE </a:t>
            </a:r>
            <a:r>
              <a:rPr kumimoji="0" lang="en-GB" sz="4400" b="1" i="0" u="sng" strike="noStrike" kern="1200" cap="none" spc="0" normalizeH="0" baseline="0" noProof="0" dirty="0" smtClean="0">
                <a:ln>
                  <a:noFill/>
                </a:ln>
                <a:solidFill>
                  <a:srgbClr val="000000"/>
                </a:solidFill>
                <a:effectLst/>
                <a:uLnTx/>
                <a:uFillTx/>
                <a:latin typeface="+mj-lt"/>
                <a:ea typeface="+mj-ea"/>
                <a:cs typeface="+mj-cs"/>
              </a:rPr>
              <a:t>BLACK</a:t>
            </a:r>
            <a:r>
              <a:rPr kumimoji="0" lang="en-GB" sz="4400" b="1" i="0" u="sng" strike="noStrike" kern="1200" cap="none" spc="0" normalizeH="0" baseline="0" noProof="0" dirty="0" smtClean="0">
                <a:ln>
                  <a:noFill/>
                </a:ln>
                <a:solidFill>
                  <a:srgbClr val="FF0000"/>
                </a:solidFill>
                <a:effectLst/>
                <a:uLnTx/>
                <a:uFillTx/>
                <a:latin typeface="+mj-lt"/>
                <a:ea typeface="+mj-ea"/>
                <a:cs typeface="+mj-cs"/>
              </a:rPr>
              <a:t> LINES!</a:t>
            </a:r>
          </a:p>
          <a:p>
            <a:pPr marL="0" marR="0" lvl="0" indent="0" algn="ctr" defTabSz="914400" rtl="0" eaLnBrk="1" fontAlgn="auto" latinLnBrk="0" hangingPunct="1">
              <a:lnSpc>
                <a:spcPct val="100000"/>
              </a:lnSpc>
              <a:spcBef>
                <a:spcPct val="0"/>
              </a:spcBef>
              <a:spcAft>
                <a:spcPts val="0"/>
              </a:spcAft>
              <a:buClrTx/>
              <a:buSzTx/>
              <a:buFontTx/>
              <a:buNone/>
              <a:tabLst/>
              <a:defRPr/>
            </a:pPr>
            <a:r>
              <a:rPr lang="en-GB" sz="2700" dirty="0" smtClean="0">
                <a:solidFill>
                  <a:srgbClr val="000000"/>
                </a:solidFill>
                <a:latin typeface="+mj-lt"/>
                <a:ea typeface="+mj-ea"/>
                <a:cs typeface="+mj-cs"/>
              </a:rPr>
              <a:t>You probably realised I spaced-out the lines so you can’t get around them!</a:t>
            </a:r>
            <a:endParaRPr kumimoji="0" lang="en-GB" sz="2700" i="0" strike="noStrike" kern="1200" cap="none" spc="0" normalizeH="0" baseline="0" noProof="0" dirty="0">
              <a:ln>
                <a:noFill/>
              </a:ln>
              <a:solidFill>
                <a:srgbClr val="000000"/>
              </a:solidFill>
              <a:effectLst/>
              <a:uLnTx/>
              <a:uFillTx/>
              <a:latin typeface="+mj-lt"/>
              <a:ea typeface="+mj-ea"/>
              <a:cs typeface="+mj-cs"/>
            </a:endParaRPr>
          </a:p>
        </p:txBody>
      </p:sp>
      <p:pic>
        <p:nvPicPr>
          <p:cNvPr id="9" name="Picture 8" descr="maze_line.png">
            <a:hlinkHover r:id="" action="ppaction://hlinkshowjump?jump=lastslide"/>
          </p:cNvPr>
          <p:cNvPicPr>
            <a:picLocks noChangeAspect="1"/>
          </p:cNvPicPr>
          <p:nvPr/>
        </p:nvPicPr>
        <p:blipFill>
          <a:blip r:embed="rId3" cstate="print"/>
          <a:stretch>
            <a:fillRect/>
          </a:stretch>
        </p:blipFill>
        <p:spPr>
          <a:xfrm rot="5400000">
            <a:off x="6174070" y="3051066"/>
            <a:ext cx="1640676" cy="92288"/>
          </a:xfrm>
          <a:prstGeom prst="rect">
            <a:avLst/>
          </a:prstGeom>
        </p:spPr>
      </p:pic>
    </p:spTree>
  </p:cSld>
  <p:clrMapOvr>
    <a:masterClrMapping/>
  </p:clrMapOvr>
  <p:transition advClick="0"/>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9816"/>
            <a:ext cx="9144000" cy="1143000"/>
          </a:xfrm>
        </p:spPr>
        <p:txBody>
          <a:bodyPr>
            <a:normAutofit fontScale="90000"/>
          </a:bodyPr>
          <a:lstStyle/>
          <a:p>
            <a:r>
              <a:rPr lang="en-GB" dirty="0" smtClean="0"/>
              <a:t>Q12. </a:t>
            </a:r>
            <a:r>
              <a:rPr lang="en-GB" dirty="0" smtClean="0">
                <a:sym typeface="Wingdings" pitchFamily="2" charset="2"/>
              </a:rPr>
              <a:t> The Japan-Man questions stopped. Hmm... I’ve ran out of ideas... Err... I know! What </a:t>
            </a:r>
            <a:r>
              <a:rPr lang="en-GB" dirty="0" smtClean="0">
                <a:sym typeface="Wingdings" pitchFamily="2" charset="2"/>
              </a:rPr>
              <a:t>cell </a:t>
            </a:r>
            <a:r>
              <a:rPr lang="en-GB" dirty="0" smtClean="0">
                <a:sym typeface="Wingdings" pitchFamily="2" charset="2"/>
              </a:rPr>
              <a:t>is the letter “O” in?</a:t>
            </a:r>
            <a:endParaRPr lang="en-GB" dirty="0"/>
          </a:p>
        </p:txBody>
      </p:sp>
      <p:sp>
        <p:nvSpPr>
          <p:cNvPr id="3" name="Content Placeholder 2"/>
          <p:cNvSpPr>
            <a:spLocks noGrp="1"/>
          </p:cNvSpPr>
          <p:nvPr>
            <p:ph idx="1"/>
          </p:nvPr>
        </p:nvSpPr>
        <p:spPr>
          <a:xfrm>
            <a:off x="251520" y="2060848"/>
            <a:ext cx="4680520" cy="4248471"/>
          </a:xfrm>
        </p:spPr>
        <p:txBody>
          <a:bodyPr>
            <a:noAutofit/>
          </a:bodyPr>
          <a:lstStyle/>
          <a:p>
            <a:pPr>
              <a:buNone/>
            </a:pPr>
            <a:r>
              <a:rPr lang="en-GB" sz="3600" dirty="0" smtClean="0">
                <a:hlinkClick r:id="" action="ppaction://hlinkshowjump?jump=lastslide"/>
              </a:rPr>
              <a:t>A1</a:t>
            </a:r>
          </a:p>
          <a:p>
            <a:pPr>
              <a:buNone/>
            </a:pPr>
            <a:r>
              <a:rPr lang="en-GB" sz="3600" dirty="0" smtClean="0">
                <a:hlinkClick r:id="" action="ppaction://hlinkshowjump?jump=lastslide"/>
              </a:rPr>
              <a:t>B2</a:t>
            </a:r>
          </a:p>
          <a:p>
            <a:pPr>
              <a:buNone/>
            </a:pPr>
            <a:r>
              <a:rPr lang="en-GB" sz="3600" dirty="0" smtClean="0">
                <a:hlinkClick r:id="" action="ppaction://hlinkshowjump?jump=lastslide"/>
              </a:rPr>
              <a:t>B3</a:t>
            </a:r>
          </a:p>
          <a:p>
            <a:pPr>
              <a:buNone/>
            </a:pPr>
            <a:r>
              <a:rPr lang="en-GB" sz="3600" dirty="0" smtClean="0">
                <a:hlinkClick r:id="" action="ppaction://hlinkshowjump?jump=lastslide"/>
              </a:rPr>
              <a:t>H5</a:t>
            </a:r>
          </a:p>
          <a:p>
            <a:pPr>
              <a:buNone/>
            </a:pPr>
            <a:r>
              <a:rPr lang="en-GB" sz="3600" dirty="0" smtClean="0">
                <a:hlinkClick r:id="" action="ppaction://hlinkshowjump?jump=lastslide"/>
              </a:rPr>
              <a:t>J7</a:t>
            </a:r>
          </a:p>
          <a:p>
            <a:pPr>
              <a:buNone/>
            </a:pPr>
            <a:r>
              <a:rPr lang="en-GB" sz="3600" dirty="0" smtClean="0">
                <a:hlinkClick r:id="" action="ppaction://hlinkshowjump?jump=lastslide"/>
              </a:rPr>
              <a:t>H7</a:t>
            </a:r>
            <a:endParaRPr lang="en-GB" sz="3600" dirty="0" smtClean="0"/>
          </a:p>
        </p:txBody>
      </p:sp>
      <p:sp>
        <p:nvSpPr>
          <p:cNvPr id="5" name="Content Placeholder 2"/>
          <p:cNvSpPr txBox="1">
            <a:spLocks/>
          </p:cNvSpPr>
          <p:nvPr/>
        </p:nvSpPr>
        <p:spPr>
          <a:xfrm>
            <a:off x="2267744" y="1988841"/>
            <a:ext cx="4680520" cy="4248471"/>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6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rPr>
              <a:t>Z10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600" dirty="0" smtClean="0">
                <a:hlinkClick r:id="" action="ppaction://hlinkshowjump?jump=lastslide"/>
              </a:rPr>
              <a:t>H8</a:t>
            </a:r>
            <a:endParaRPr lang="en-GB" sz="36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600" dirty="0" smtClean="0">
                <a:hlinkClick r:id="" action="ppaction://hlinkshowjump?jump=nextslide"/>
              </a:rPr>
              <a:t>A5</a:t>
            </a:r>
            <a:endParaRPr kumimoji="0" lang="en-GB" sz="36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600" dirty="0" smtClean="0">
                <a:hlinkClick r:id="" action="ppaction://hlinkshowjump?jump=lastslide"/>
              </a:rPr>
              <a:t>I8</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6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rPr>
              <a:t>K8</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600" dirty="0" smtClean="0">
                <a:hlinkClick r:id="" action="ppaction://hlinkshowjump?jump=lastslide"/>
              </a:rPr>
              <a:t>Y7</a:t>
            </a:r>
            <a:endParaRPr kumimoji="0" lang="en-GB" sz="36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5" descr="q12.PNG"/>
          <p:cNvPicPr>
            <a:picLocks noChangeAspect="1"/>
          </p:cNvPicPr>
          <p:nvPr/>
        </p:nvPicPr>
        <p:blipFill>
          <a:blip r:embed="rId2" cstate="print"/>
          <a:stretch>
            <a:fillRect/>
          </a:stretch>
        </p:blipFill>
        <p:spPr>
          <a:xfrm>
            <a:off x="5868144" y="1988839"/>
            <a:ext cx="2998276" cy="4324435"/>
          </a:xfrm>
          <a:prstGeom prst="rect">
            <a:avLst/>
          </a:prstGeom>
        </p:spPr>
      </p:pic>
    </p:spTree>
  </p:cSld>
  <p:clrMapOvr>
    <a:masterClrMapping/>
  </p:clrMapOvr>
  <p:transition advClick="0"/>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Q13. Is this Japanese or Chinese?</a:t>
            </a:r>
            <a:endParaRPr lang="en-GB" dirty="0"/>
          </a:p>
        </p:txBody>
      </p:sp>
      <p:sp>
        <p:nvSpPr>
          <p:cNvPr id="3" name="Content Placeholder 2"/>
          <p:cNvSpPr>
            <a:spLocks noGrp="1"/>
          </p:cNvSpPr>
          <p:nvPr>
            <p:ph idx="1"/>
          </p:nvPr>
        </p:nvSpPr>
        <p:spPr>
          <a:xfrm>
            <a:off x="230832" y="3068960"/>
            <a:ext cx="8229600" cy="3528392"/>
          </a:xfrm>
        </p:spPr>
        <p:txBody>
          <a:bodyPr>
            <a:noAutofit/>
          </a:bodyPr>
          <a:lstStyle/>
          <a:p>
            <a:pPr>
              <a:buNone/>
            </a:pPr>
            <a:r>
              <a:rPr lang="en-GB" sz="9600" dirty="0" smtClean="0">
                <a:hlinkClick r:id="" action="ppaction://hlinkshowjump?jump=lastslide"/>
              </a:rPr>
              <a:t>Chinese</a:t>
            </a:r>
            <a:endParaRPr lang="en-GB" sz="9600" dirty="0" smtClean="0"/>
          </a:p>
          <a:p>
            <a:pPr>
              <a:buNone/>
            </a:pPr>
            <a:r>
              <a:rPr lang="en-GB" sz="9600" dirty="0" smtClean="0">
                <a:hlinkClick r:id="" action="ppaction://hlinkshowjump?jump=nextslide"/>
              </a:rPr>
              <a:t>Japanese</a:t>
            </a:r>
            <a:endParaRPr lang="en-GB" sz="9600" dirty="0" smtClean="0"/>
          </a:p>
        </p:txBody>
      </p:sp>
      <p:pic>
        <p:nvPicPr>
          <p:cNvPr id="4" name="Picture 3" descr="q13_haha_you_thought_if_you_checked_the_image_then_you_would_see_the_japanese_or_chinese_name_so_you_could_get_the_question_right).PNG"/>
          <p:cNvPicPr>
            <a:picLocks noChangeAspect="1"/>
          </p:cNvPicPr>
          <p:nvPr/>
        </p:nvPicPr>
        <p:blipFill>
          <a:blip r:embed="rId2" cstate="print"/>
          <a:stretch>
            <a:fillRect/>
          </a:stretch>
        </p:blipFill>
        <p:spPr>
          <a:xfrm>
            <a:off x="5364088" y="1916832"/>
            <a:ext cx="3183512" cy="2880320"/>
          </a:xfrm>
          <a:prstGeom prst="rect">
            <a:avLst/>
          </a:prstGeom>
        </p:spPr>
      </p:pic>
    </p:spTree>
  </p:cSld>
  <p:clrMapOvr>
    <a:masterClrMapping/>
  </p:clrMapOvr>
  <p:transition advClick="0"/>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Random Time! I’m making 15 totally RANDOM questions!</a:t>
            </a:r>
            <a:endParaRPr lang="en-GB" dirty="0"/>
          </a:p>
        </p:txBody>
      </p:sp>
      <p:sp>
        <p:nvSpPr>
          <p:cNvPr id="3" name="Content Placeholder 2"/>
          <p:cNvSpPr>
            <a:spLocks noGrp="1"/>
          </p:cNvSpPr>
          <p:nvPr>
            <p:ph idx="1"/>
          </p:nvPr>
        </p:nvSpPr>
        <p:spPr/>
        <p:txBody>
          <a:bodyPr/>
          <a:lstStyle/>
          <a:p>
            <a:pPr>
              <a:buNone/>
            </a:pPr>
            <a:r>
              <a:rPr lang="en-GB" dirty="0" smtClean="0"/>
              <a:t>Do you know why I chose this background for these questions?</a:t>
            </a:r>
          </a:p>
          <a:p>
            <a:pPr>
              <a:buNone/>
            </a:pPr>
            <a:endParaRPr lang="en-GB" dirty="0" smtClean="0"/>
          </a:p>
          <a:p>
            <a:pPr>
              <a:buNone/>
            </a:pPr>
            <a:r>
              <a:rPr lang="en-GB" dirty="0" smtClean="0"/>
              <a:t>Because it’s RANDOM! And if you can’t read this white writing... Well.. TOUGH!</a:t>
            </a:r>
          </a:p>
          <a:p>
            <a:pPr>
              <a:buNone/>
            </a:pPr>
            <a:endParaRPr lang="en-GB" dirty="0" smtClean="0"/>
          </a:p>
          <a:p>
            <a:pPr>
              <a:buNone/>
            </a:pPr>
            <a:r>
              <a:rPr lang="en-GB" dirty="0" smtClean="0">
                <a:hlinkClick r:id="" action="ppaction://hlinkshowjump?jump=nextslide"/>
              </a:rPr>
              <a:t>GO!</a:t>
            </a:r>
            <a:endParaRPr lang="en-GB" dirty="0"/>
          </a:p>
        </p:txBody>
      </p:sp>
    </p:spTree>
  </p:cSld>
  <p:clrMapOvr>
    <a:masterClrMapping/>
  </p:clrMapOvr>
  <p:transition advClick="0"/>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a:bodyPr>
          <a:lstStyle/>
          <a:p>
            <a:r>
              <a:rPr lang="en-GB" dirty="0" smtClean="0"/>
              <a:t>Q14. Do you cut your nails?</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Q15. Can you get any of these questions wrong?</a:t>
            </a:r>
            <a:endParaRPr lang="en-GB" dirty="0"/>
          </a:p>
        </p:txBody>
      </p:sp>
      <p:sp>
        <p:nvSpPr>
          <p:cNvPr id="3" name="Content Placeholder 2"/>
          <p:cNvSpPr>
            <a:spLocks noGrp="1"/>
          </p:cNvSpPr>
          <p:nvPr>
            <p:ph idx="1"/>
          </p:nvPr>
        </p:nvSpPr>
        <p:spPr>
          <a:xfrm>
            <a:off x="457200" y="1600200"/>
            <a:ext cx="8229600" cy="5257800"/>
          </a:xfrm>
        </p:spPr>
        <p:txBody>
          <a:bodyPr>
            <a:normAutofit/>
          </a:bodyPr>
          <a:lstStyle/>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r>
              <a:rPr lang="en-GB" dirty="0" smtClean="0">
                <a:hlinkClick r:id="" action="ppaction://hlinkshowjump?jump=nextslide"/>
              </a:rPr>
              <a:t>NO!</a:t>
            </a:r>
            <a:endParaRPr lang="en-GB" dirty="0" smtClean="0"/>
          </a:p>
          <a:p>
            <a:pPr>
              <a:buNone/>
            </a:pPr>
            <a:endParaRPr lang="en-GB" dirty="0" smtClean="0"/>
          </a:p>
        </p:txBody>
      </p:sp>
    </p:spTree>
  </p:cSld>
  <p:clrMapOvr>
    <a:masterClrMapping/>
  </p:clrMapOvr>
  <p:transition advClick="0"/>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Q16. Are you as old as the question number?</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RONG.png"/>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WRONG!</a:t>
            </a:r>
            <a:endParaRPr lang="en-GB" dirty="0"/>
          </a:p>
        </p:txBody>
      </p:sp>
      <p:pic>
        <p:nvPicPr>
          <p:cNvPr id="6" name="WRONG_SOUND.mp3">
            <a:hlinkClick r:id="" action="ppaction://media"/>
          </p:cNvPr>
          <p:cNvPicPr>
            <a:picLocks noRot="1" noChangeAspect="1"/>
          </p:cNvPicPr>
          <p:nvPr>
            <a:audioFile r:link="rId1"/>
          </p:nvPr>
        </p:nvPicPr>
        <p:blipFill>
          <a:blip r:embed="rId4" cstate="print"/>
          <a:stretch>
            <a:fillRect/>
          </a:stretch>
        </p:blipFill>
        <p:spPr>
          <a:xfrm>
            <a:off x="-900608" y="3356992"/>
            <a:ext cx="304800" cy="30480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a:bodyPr>
          <a:lstStyle/>
          <a:p>
            <a:r>
              <a:rPr lang="en-GB" dirty="0" smtClean="0"/>
              <a:t>LOL. JUST KIDDING.</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Q17. CAN YOU ANSWER ANYTHING ELSE EXCEPT “YES!” OR “NO!”</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Q18. CAN YOU ALWAYS SEE THIS WHITE TEXT!?</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a:bodyPr>
          <a:lstStyle/>
          <a:p>
            <a:r>
              <a:rPr lang="en-GB" dirty="0" smtClean="0"/>
              <a:t>Q19. MAYBE I SHOULD STOP!</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a:bodyPr>
          <a:lstStyle/>
          <a:p>
            <a:r>
              <a:rPr lang="en-GB" dirty="0" smtClean="0"/>
              <a:t>Q20. Maybe I shouldn’t...</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Q21. WHO LIVES IN A PINAPPLE UNDER THE SEA?</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Q22. PLUNGE-GOG WERE-RANTS!</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Q23. WHO’S BLAH </a:t>
            </a:r>
            <a:r>
              <a:rPr lang="en-GB" dirty="0" err="1" smtClean="0"/>
              <a:t>BLAH</a:t>
            </a:r>
            <a:r>
              <a:rPr lang="en-GB" dirty="0" smtClean="0"/>
              <a:t> </a:t>
            </a:r>
            <a:r>
              <a:rPr lang="en-GB" dirty="0" err="1" smtClean="0"/>
              <a:t>BLAH</a:t>
            </a:r>
            <a:r>
              <a:rPr lang="en-GB" dirty="0" smtClean="0"/>
              <a:t> </a:t>
            </a:r>
            <a:r>
              <a:rPr lang="en-GB" dirty="0" err="1" smtClean="0"/>
              <a:t>BLAH</a:t>
            </a:r>
            <a:r>
              <a:rPr lang="en-GB" dirty="0" smtClean="0"/>
              <a:t> </a:t>
            </a:r>
            <a:r>
              <a:rPr lang="en-GB" dirty="0" err="1" smtClean="0"/>
              <a:t>BLAH</a:t>
            </a:r>
            <a:r>
              <a:rPr lang="en-GB" dirty="0" smtClean="0"/>
              <a:t> I FORGOT THE WORDS!</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Q24. WRONG!!! BOG BEAR-CATS!</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Q25. BLERMOUNGE GAAAAAAG SCARE POOOOONTS!!!!</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Q26. LA </a:t>
            </a:r>
            <a:r>
              <a:rPr lang="en-GB" dirty="0" err="1" smtClean="0"/>
              <a:t>LA</a:t>
            </a:r>
            <a:r>
              <a:rPr lang="en-GB" dirty="0" smtClean="0"/>
              <a:t> </a:t>
            </a:r>
            <a:r>
              <a:rPr lang="en-GB" dirty="0" err="1" smtClean="0"/>
              <a:t>LA</a:t>
            </a:r>
            <a:r>
              <a:rPr lang="en-GB" dirty="0" smtClean="0"/>
              <a:t> </a:t>
            </a:r>
            <a:r>
              <a:rPr lang="en-GB" dirty="0" err="1" smtClean="0"/>
              <a:t>LA</a:t>
            </a:r>
            <a:r>
              <a:rPr lang="en-GB" dirty="0" smtClean="0"/>
              <a:t> </a:t>
            </a:r>
            <a:r>
              <a:rPr lang="en-GB" dirty="0" err="1" smtClean="0"/>
              <a:t>LA</a:t>
            </a:r>
            <a:r>
              <a:rPr lang="en-GB" dirty="0" smtClean="0"/>
              <a:t> </a:t>
            </a:r>
            <a:r>
              <a:rPr lang="en-GB" dirty="0" err="1" smtClean="0"/>
              <a:t>LA</a:t>
            </a:r>
            <a:r>
              <a:rPr lang="en-GB" dirty="0" smtClean="0"/>
              <a:t> </a:t>
            </a:r>
            <a:r>
              <a:rPr lang="en-GB" dirty="0" err="1" smtClean="0"/>
              <a:t>LA</a:t>
            </a:r>
            <a:r>
              <a:rPr lang="en-GB" dirty="0" smtClean="0"/>
              <a:t>, LA </a:t>
            </a:r>
            <a:r>
              <a:rPr lang="en-GB" dirty="0" err="1" smtClean="0"/>
              <a:t>LA</a:t>
            </a:r>
            <a:r>
              <a:rPr lang="en-GB" dirty="0" smtClean="0"/>
              <a:t>!</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Q27. 1 MORE QUESTION OF RANDOMNESS!</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_backdrop.jpg"/>
          <p:cNvPicPr>
            <a:picLocks noChangeAspect="1"/>
          </p:cNvPicPr>
          <p:nvPr/>
        </p:nvPicPr>
        <p:blipFill>
          <a:blip r:embed="rId2" cstate="print"/>
          <a:stretch>
            <a:fillRect/>
          </a:stretch>
        </p:blipFill>
        <p:spPr>
          <a:xfrm>
            <a:off x="0" y="-1"/>
            <a:ext cx="9144000" cy="6845695"/>
          </a:xfrm>
          <a:prstGeom prst="rect">
            <a:avLst/>
          </a:prstGeom>
        </p:spPr>
      </p:pic>
      <p:sp>
        <p:nvSpPr>
          <p:cNvPr id="2" name="Title 1"/>
          <p:cNvSpPr>
            <a:spLocks noGrp="1"/>
          </p:cNvSpPr>
          <p:nvPr>
            <p:ph type="title"/>
          </p:nvPr>
        </p:nvSpPr>
        <p:spPr/>
        <p:txBody>
          <a:bodyPr>
            <a:normAutofit fontScale="90000"/>
          </a:bodyPr>
          <a:lstStyle/>
          <a:p>
            <a:r>
              <a:rPr lang="en-GB" dirty="0" smtClean="0"/>
              <a:t>Q28. WEEEE! LAST QUESTION!!!</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 0 C 0.09739 0.05342 0.19201 0.11702 0.29236 0.16003 C 0.31753 0.1709 0.46875 0.1783 0.50156 0.18038 C 0.53298 0.17969 0.80277 0.18339 0.89062 0.16003 C 0.96215 0.14107 1.02639 0.09782 1.09236 0.05966 C 1.09687 0.04741 1.10677 0.0363 1.1059 0.02266 C 1.1026 -0.05042 1.09583 -0.12419 1.07986 -0.1945 C 1.07517 -0.21578 1.05902 -0.22965 1.04618 -0.24376 C 0.97847 -0.31777 0.88628 -0.37466 0.80468 -0.41189 C 0.76284 -0.43086 0.71961 -0.44404 0.67691 -0.45884 C 0.64895 -0.46855 0.62083 -0.4785 0.59236 -0.48567 C 0.53107 -0.50116 0.46944 -0.51596 0.40746 -0.5266 C 0.33923 -0.53839 0.27014 -0.54441 0.20156 -0.5532 C -0.12327 -0.497 -0.44219 -0.48035 -0.71841 -0.22734 C -0.75157 -0.19704 -0.78594 -0.16744 -0.81389 -0.12905 C -0.8382 -0.09575 -0.85382 -0.0525 -0.87379 -0.01457 C -0.88091 0.03006 -0.89601 0.07331 -0.89532 0.11887 C -0.89393 0.21808 -0.88716 0.31845 -0.86771 0.4142 C -0.84983 0.50208 -0.75573 0.6672 -0.71841 0.73797 C -0.45486 0.73658 -0.19098 0.75254 0.07222 0.73381 C 0.12569 0.72988 -0.03316 0.70467 -0.08611 0.69264 C -0.16146 0.67599 -0.23733 0.66558 -0.31233 0.64778 C -0.42431 0.62095 -0.70747 0.53607 -0.80313 0.49398 C -0.86893 0.46507 -0.93039 0.42021 -0.99393 0.38344 C -0.98924 0.15865 -0.99966 -0.06753 -0.98004 -0.29094 C -0.97066 -0.39871 -0.86129 -0.53631 -0.81233 -0.59829 C -0.77327 -0.64755 -0.73698 -0.70468 -0.68924 -0.73775 C -0.62118 -0.78469 -0.54358 -0.80181 -0.47084 -0.83395 C 0 -0.81152 0.47135 -0.80666 0.94149 -0.76642 C 0.99878 -0.76157 1.09027 -0.77221 1.1059 -0.69866 C 1.18524 -0.32933 1.06458 0.11794 0.8 0.26248 C 0.75225 0.25485 0.70364 0.25508 0.65694 0.23982 C 0.45 0.1716 0.30017 -0.10199 0.21389 -0.34413 C 0.16545 -0.47988 0.18628 -0.49122 0.13073 -0.62489 C 0.07361 -0.76249 0.07257 -0.75278 0.00156 -0.83395 C -0.06875 -0.8291 -0.13924 -0.8291 -0.20921 -0.81962 C -0.2158 -0.81869 -0.22153 -0.81083 -0.22466 -0.8032 C -0.229 -0.79279 -0.22865 -0.78007 -0.23073 -0.76851 C -0.22622 -0.73497 -0.22743 -0.69889 -0.21702 -0.6679 C -0.17882 -0.55458 -0.02691 -0.43918 0.046 -0.38506 C 0.30191 -0.19589 0.59583 -0.07147 0.88593 -0.02244 C 0.99514 -0.04464 1.07448 0.00578 1.08611 -0.12489 C 1.06927 -0.16305 1.05625 -0.20491 1.03541 -0.2396 C 0.98784 -0.31915 0.9052 -0.37258 0.83854 -0.40773 C 0.67639 -0.49307 0.50555 -0.52382 0.33368 -0.54718 C 0.09757 -0.51319 -0.19028 -0.50949 -0.41389 -0.36471 C -0.49723 -0.31083 -0.54653 -0.24538 -0.61389 -0.1679 C -0.62466 -0.12558 -0.64514 -0.08557 -0.64618 -0.04094 C -0.64983 0.12488 -0.61598 0.27775 -0.5 0.3506 C -0.45417 0.37951 -0.41025 0.37372 -0.36007 0.37719 C -0.34705 0.3721 -0.09341 0.2833 -0.03542 0.2419 C 0.08559 0.15541 0.17083 -0.01249 0.23229 -0.16999 C 0.23836 -0.18571 0.24323 -0.20236 0.25052 -0.21716 C 0.25868 -0.23335 0.29305 -0.28377 0.30139 -0.31545 C 0.36441 -0.11217 0.3934 0.10568 0.48611 0.29324 C 0.54392 0.41026 0.59895 0.55134 0.70156 0.60684 C 0.72691 0.55596 0.71406 0.58626 0.6092 0.49815 C 0.4026 0.3247 0.6276 0.50832 0.36597 0.31568 C 0.32586 0.28607 0.28871 0.24907 0.24774 0.22155 C -0.0632 0.01295 -0.36355 -0.15449 -0.7 -0.27244 C -0.68768 -0.27799 -0.69827 -0.27406 -0.6724 -0.27244 C -0.43108 -0.25717 -0.18941 -0.24052 0.05225 -0.22734 C 0.13715 -0.22271 0.22239 -0.22202 0.30764 -0.21925 C 0.41684 -0.19658 0.68663 -0.14293 0.80312 -0.11055 C 0.89409 -0.08534 1.02014 -0.05898 1.08923 0.04116 C 1.05677 0.10962 1.03784 0.11193 0.97691 0.13737 C 0.84878 0.19033 0.8875 0.17576 0.7585 0.20305 C -0.20591 0.11771 0.27361 0.24861 -0.0724 0.0962 C -0.14636 0.06383 -0.19566 0.04833 -0.25539 -0.01249 C -0.25851 -0.02036 -0.26546 -0.02776 -0.26459 -0.03701 C -0.26025 -0.08742 -0.22205 -0.13691 -0.19532 -0.16582 C -0.11285 -0.25486 -0.00834 -0.28631 0.09392 -0.31129 C 0.1309 -0.30597 0.16857 -0.30666 0.20468 -0.2951 C 0.21458 -0.29186 0.22031 -0.27799 0.2276 -0.26827 C 0.25191 -0.23567 0.26441 -0.19704 0.27847 -0.15565 C 0.28889 -0.06777 0.29149 0.01433 0.29514 0.10453 C 0.29878 0.10037 0.30659 0.09828 0.30607 0.09204 C 0.30399 0.07539 0.27673 -0.05574 0.26007 -0.08812 C 0.18316 -0.23775 0.18177 -0.24607 0.09531 -0.32979 C 0.07534 -0.34922 0.05642 -0.37142 0.03385 -0.38506 C -0.00261 -0.4075 -0.04202 -0.41929 -0.08004 -0.43664 C -0.10556 -0.44774 -0.13334 -0.44057 -0.16007 -0.44265 C -0.25625 -0.42507 -0.2816 -0.43178 -0.35382 -0.36471 C -0.35782 -0.35685 -0.3908 -0.29603 -0.38924 -0.28076 C -0.37848 -0.16767 -0.37032 -0.07031 -0.28941 -0.01619 C -0.14723 0.0784 -0.10313 0.0821 0.0276 0.11702 C 0.10208 0.11031 0.40069 0.19727 0.45382 0.03075 C 0.42621 -0.04718 0.37413 -0.06198 0.31232 -0.08187 C 0.23628 -0.10616 0.08993 -0.13691 0.02152 -0.14547 C -0.03004 -0.15195 -0.18577 -0.15357 -0.13386 -0.15357 C 0.05746 -0.15357 0.24843 -0.14825 0.43993 -0.14547 C 0.53836 -0.14871 0.83385 -0.1649 0.73541 -0.15773 C 0.25451 -0.12281 0.40642 -0.14154 0.10156 -0.09621 C -0.21389 -0.09991 -0.62153 0.18038 -0.84462 -0.11679 C -0.79618 -0.20653 -0.72552 -0.2241 -0.64931 -0.2581 C -0.59028 -0.28446 -0.49445 -0.33511 -0.4323 -0.35454 C -0.38872 -0.36841 -0.34427 -0.37489 -0.3 -0.38506 C -0.09219 -0.37928 0.12621 -0.44543 0.32309 -0.35639 C 0.29652 -0.33141 0.26996 -0.33095 0.23854 -0.32378 C 0.13194 -0.29926 0.15312 -0.30435 0.22604 -0.30944 C 0.21336 -0.3143 0.20086 -0.3217 0.1875 -0.32378 C 0.16198 -0.32771 0.08507 -0.32864 0.11059 -0.32771 C 0.19948 -0.3247 0.28819 -0.321 0.37673 -0.31753 C 0.48454 -0.3069 0.59635 -0.28423 0.70468 -0.28886 C 0.63975 -0.29973 0.5092 -0.31129 0.5092 -0.31129 C 0.18055 -0.3025 -0.14861 -0.30875 -0.47691 -0.28469 C -0.51737 -0.28169 -0.39827 -0.25856 -0.35851 -0.24792 C -0.23681 -0.21531 -0.19514 -0.21254 -0.06771 -0.19242 C 0.07847 -0.19381 0.22448 -0.19034 0.37083 -0.19658 C 0.38802 -0.19751 0.3368 -0.20421 0.31996 -0.20884 C 0.2835 -0.21855 0.24722 -0.22988 0.21076 -0.2396 C 0.09809 -0.2692 -0.01459 -0.28146 -0.12778 -0.30528 C -0.14983 -0.29371 -0.20296 -0.2995 -0.19393 -0.27036 C -0.18316 -0.23567 -0.13837 -0.25787 -0.11077 -0.25 C 0.025 -0.21185 -0.07813 -0.23058 0.046 -0.213 C 0.07482 -0.21439 0.10434 -0.20884 0.13229 -0.21716 C 0.14479 -0.2211 0.10677 -0.22433 0.09392 -0.22734 C 0.07812 -0.23104 0.06215 -0.23405 0.046 -0.23752 C -0.01094 -0.23682 -0.06771 -0.23705 -0.12466 -0.23567 C -0.12778 -0.23567 -0.11233 -0.23451 -0.11546 -0.23358 C -0.12101 -0.2322 -0.12674 -0.23358 -0.1323 -0.23358 C -0.19636 -0.23358 -0.00417 -0.23497 0.06007 -0.23567 C -0.19705 -0.21555 -0.07952 -0.24168 -0.19532 -0.19866 C -0.10157 -0.12905 0.24375 -0.15542 0.09392 -0.20074 C 0.01562 -0.19057 -0.03386 -0.20167 -0.09532 -0.16582 C -0.09896 -0.14709 -0.10087 -0.14825 -0.06771 -0.1494 C -0.01372 -0.15102 0.0401 -0.15888 0.09392 -0.16374 C 0.10069 -0.17068 0.11475 -0.18132 0.08159 -0.18224 C 0.0375 -0.1834 -0.00677 -0.17692 -0.0507 -0.17415 C -0.02049 -0.1494 0.04427 -0.16536 0.06458 -0.16582 C 0.03073 -0.16305 -0.00469 -0.17045 -0.03698 -0.15773 C -0.05174 -0.15195 0.00764 -0.14339 0.00764 -0.14339 C 0.0276 -0.14408 0.04757 -0.14547 0.0677 -0.14547 C 0.08472 -0.14547 0.03333 -0.14848 0.01684 -0.14339 C 0.01093 -0.14154 0.02812 -0.13784 0.03385 -0.13506 C 0.02569 -0.12859 0.01736 -0.12535 0.0092 -0.11864 C 0.0118 -0.11726 0.01753 -0.11818 0.01684 -0.11471 C 0.01597 -0.11055 0.00451 -0.11194 0.00764 -0.11055 C 0.01198 -0.1087 0.01684 -0.11194 0.02152 -0.11263 C 0.0184 -0.11124 0.01406 -0.11217 0.01232 -0.10847 C 0.01093 -0.10616 0.01632 -0.10685 0.0184 -0.10639 C 0.02413 -0.105 0.03541 -0.10246 0.03541 -0.10246 C 0.0335 -0.09205 0.03194 -0.0858 0.03229 -0.07355 C 0.03316 -0.03955 0.03316 -0.00486 0.03698 0.0289 C 0.03715 0.03099 0.05329 0.04486 0.05382 0.04509 C 0.075 0.06082 0.09861 0.06706 0.12152 0.07793 C 0.16336 0.07284 0.2401 0.10453 0.2552 0.03492 C 0.2467 0.0178 0.24045 -0.00209 0.22916 -0.01619 C 0.22135 -0.02614 0.20989 -0.02984 0.2 -0.03493 C 0.15364 -0.05736 0.14843 -0.05551 0.10156 -0.06545 C 0.02257 -0.06198 -0.05695 -0.06661 -0.13542 -0.05528 C -0.17448 -0.0495 -0.24931 -0.01457 -0.24931 -0.01457 C -0.25591 -0.00879 -0.26302 -0.00417 -0.26927 0.00208 C -0.27136 0.00416 -0.2757 0.00809 -0.27379 0.0104 C -0.24063 0.0518 -0.15677 0.04671 -0.12153 0.04926 C 0.21093 0.00531 0.08767 0.04417 0.2552 -0.01619 C 0.26701 -0.02567 0.27986 -0.03354 0.29079 -0.04487 C 0.296 -0.05019 0.30399 -0.05666 0.30295 -0.06545 C 0.2993 -0.10084 0.26441 -0.12373 0.24461 -0.13298 C 0.09253 -0.20352 0.11996 -0.19288 0 -0.21092 C -0.06771 -0.20606 -0.13559 -0.20329 -0.20313 -0.19658 C -0.21077 -0.19589 -0.19514 -0.17646 -0.18768 -0.17415 C -0.17275 -0.16929 -0.15695 -0.17137 -0.1415 -0.16999 C -0.05122 -0.18086 0.03923 -0.18826 0.12916 -0.20283 C 0.22291 -0.21809 0.31007 -0.26596 0.40156 -0.2951 C 0.14739 -0.30898 -0.18924 -0.45074 -0.37848 -0.19866 C -0.32657 -0.13437 -0.28959 -0.14825 -0.21841 -0.14339 C -0.09636 -0.15912 0.02621 -0.16929 0.14757 -0.19057 C 0.18229 -0.19658 0.21562 -0.21208 0.2493 -0.22526 C 0.2835 -0.23867 0.35069 -0.27036 0.35069 -0.27036 C 0.35277 -0.27382 0.35746 -0.27637 0.35694 -0.28076 C 0.35295 -0.30551 0.32743 -0.30528 0.31545 -0.30944 C 0.1677 -0.29996 0.01875 -0.30736 -0.12778 -0.28076 C -0.18629 -0.27012 -0.2941 -0.19866 -0.2941 -0.19866 C -0.29948 -0.19057 -0.31025 -0.18525 -0.31077 -0.17415 C -0.31146 -0.15981 -0.30608 -0.14293 -0.29688 -0.13506 C -0.254 -0.09737 -0.16997 -0.09899 -0.12778 -0.09413 C 0.1184 -0.1316 0.35173 -0.1346 0.57847 -0.26226 C 0.5875 -0.28331 0.59166 -0.28261 0.56302 -0.30111 C 0.55034 -0.30921 0.48454 -0.32702 0.47517 -0.32979 C 0.37569 -0.3217 0.27534 -0.32401 0.17691 -0.30528 C 0.14479 -0.29926 0.01354 -0.22341 -0.02309 -0.20283 C -0.05955 -0.15148 -0.08473 -0.13021 -0.1 -0.06337 C -0.104 -0.0458 -0.10209 -0.0266 -0.10313 -0.00833 C -0.09844 0.01387 -0.09636 0.037 -0.08924 0.05758 C -0.06528 0.12766 -0.0099 0.13829 0.03975 0.15795 C 0.15364 0.13922 0.25729 0.15726 0.33524 0.04116 C 0.34253 0.01711 0.35816 -0.02036 0.35225 -0.04903 C 0.31909 -0.20629 0.22916 -0.27706 0.12152 -0.32378 C 0.08975 -0.31661 0.04739 -0.31915 0.02152 -0.28469 C 0.01389 -0.27452 0.01024 -0.26018 0.00468 -0.24792 C 0.00104 -0.22341 -0.00834 -0.16282 -0.00625 -0.14131 C 0.00295 -0.04371 0.02604 0.05966 0.09687 0.10661 C 0.121 0.12257 0.14757 0.12326 0.17378 0.12719 C 0.18333 0.12372 0.19427 0.12396 0.20312 0.11702 C 0.21875 0.10453 0.24357 0.06198 0.2552 0.04324 C 0.28368 -0.0488 0.28159 -0.01619 0.23385 -0.17415 C 0.22448 -0.20468 0.20729 -0.22988 0.19218 -0.25602 C 0.14548 -0.33696 0.09965 -0.35384 0.02621 -0.36055 C 0.00052 -0.35176 -0.02639 -0.34806 -0.0507 -0.33395 C -0.104 -0.30296 -0.11546 -0.17993 -0.12309 -0.11471 C -0.09983 0.02682 -0.07396 0.13829 0.03385 0.20513 C 0.05069 0.21554 0.06979 0.21877 0.08767 0.22548 C 0.14218 0.20837 0.2 0.20235 0.25052 0.17021 C 0.26389 0.16188 0.2743 0.14685 0.28611 0.13529 C 0.29305 0.12025 0.30277 0.10661 0.30764 0.08996 C 0.346 -0.04256 0.26493 -0.19704 0.17847 -0.25394 C 0.15989 -0.26619 0.07968 -0.28701 0.0585 -0.29302 C 0.0052 -0.28261 -0.03559 -0.28955 -0.07691 -0.24584 C -0.08802 -0.23405 -0.09549 -0.21716 -0.10469 -0.20283 C -0.10921 -0.1871 -0.11823 -0.17253 -0.11841 -0.15565 C -0.11875 -0.11703 -0.11563 -0.07748 -0.10608 -0.04094 C -0.10139 -0.0229 -0.0875 -0.01111 -0.07691 0.00208 C -0.02361 0.06868 0.0151 0.09297 0.08454 0.11887 C 0.19514 0.10198 0.25607 0.14824 0.29236 0.03075 C 0.2934 0.01919 0.29826 0.0067 0.29514 -0.00417 C 0.28611 -0.03654 0.27378 -0.06777 0.25677 -0.09413 C 0.24948 -0.10546 0.23698 -0.10824 0.22604 -0.11263 C 0.21093 -0.11888 0.16336 -0.12489 0.1493 -0.12697 C 0.1184 -0.11888 0.08715 -0.11356 0.05694 -0.10246 C 0.00729 -0.08419 -0.03143 -0.02914 -0.06164 0.02266 C -0.06962 0.05319 -0.08334 0.09828 -0.06771 0.12927 C -0.06424 0.10615 -0.06598 0.13043 -0.07848 0.09412 C -0.08108 0.08672 -0.08125 0.07793 -0.08316 0.06984 C -0.08907 0.04417 -0.09497 0.01549 -0.10157 -0.01041 C -0.09948 -0.01457 -0.09844 -0.01989 -0.09532 -0.02244 C -0.09271 -0.02498 -0.08907 -0.02336 -0.08611 -0.02452 C -0.04219 -0.03978 -0.07796 -0.03284 -0.02622 -0.03909 C 0.06406 -0.034 0.15451 -0.03446 0.24461 -0.02452 C 0.25468 -0.02336 0.225 -0.01712 0.21545 -0.01249 C 0.18177 0.00462 0.14948 0.02659 0.11527 0.04116 C 0.06944 0.06036 0.0243 0.08048 -0.02153 0.10037 C -0.02761 0.10337 -0.03368 0.10615 -0.03993 0.10869 C -0.04445 0.11031 -0.05816 0.11517 -0.05382 0.11285 C -0.02136 0.09574 -0.0158 0.09551 0.01389 0.08626 C 0.05277 0.05666 0.08975 0.03723 0.13229 0.01457 C 0.14236 0.00925 0.15034 -0.00162 0.15989 -0.00833 C 0.17951 -0.02151 0.18541 -0.02244 0.20468 -0.02868 C 0.20625 -0.03076 0.21128 -0.03539 0.2092 -0.03493 C 0.19739 -0.03146 0.17534 -0.02036 0.17534 -0.02036 " pathEditMode="relative" ptsTypes="fffffffffffffffffffffffffffffffffffffffffffffffffffffffffffffffffffffffffffffffffffffffffffffffffffffffffffffffffffffffffffffffffffffffffffffffffffffffffffffffffffffffffffffffffffffffffffffffffffffffffffffffffffffffffffffffffffffffffffffffA">
                                      <p:cBhvr>
                                        <p:cTn id="6" dur="20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C 0.09739 0.05342 0.19201 0.11702 0.29236 0.16003 C 0.31753 0.1709 0.46875 0.1783 0.50156 0.18038 C 0.53298 0.17969 0.80277 0.18339 0.89062 0.16003 C 0.96215 0.14107 1.02639 0.09782 1.09236 0.05966 C 1.09687 0.04741 1.10677 0.0363 1.1059 0.02266 C 1.1026 -0.05042 1.09583 -0.12419 1.07986 -0.1945 C 1.07517 -0.21578 1.05902 -0.22965 1.04618 -0.24376 C 0.97847 -0.31777 0.88628 -0.37466 0.80468 -0.41189 C 0.76284 -0.43086 0.71961 -0.44404 0.67691 -0.45884 C 0.64895 -0.46855 0.62083 -0.4785 0.59236 -0.48567 C 0.53107 -0.50116 0.46944 -0.51596 0.40746 -0.5266 C 0.33923 -0.53839 0.27014 -0.54441 0.20156 -0.5532 C -0.12327 -0.497 -0.44219 -0.48035 -0.71841 -0.22734 C -0.75157 -0.19704 -0.78594 -0.16744 -0.81389 -0.12905 C -0.8382 -0.09575 -0.85382 -0.0525 -0.87379 -0.01457 C -0.88091 0.03006 -0.89601 0.07331 -0.89532 0.11887 C -0.89393 0.21808 -0.88716 0.31845 -0.86771 0.4142 C -0.84983 0.50208 -0.75573 0.6672 -0.71841 0.73797 C -0.45486 0.73658 -0.19098 0.75254 0.07222 0.73381 C 0.12569 0.72988 -0.03316 0.70467 -0.08611 0.69264 C -0.16146 0.67599 -0.23733 0.66558 -0.31233 0.64778 C -0.42431 0.62095 -0.70747 0.53607 -0.80313 0.49398 C -0.86893 0.46507 -0.93039 0.42021 -0.99393 0.38344 C -0.98924 0.15865 -0.99966 -0.06753 -0.98004 -0.29094 C -0.97066 -0.39871 -0.86129 -0.53631 -0.81233 -0.59829 C -0.77327 -0.64755 -0.73698 -0.70468 -0.68924 -0.73775 C -0.62118 -0.78469 -0.54358 -0.80181 -0.47084 -0.83395 C 0 -0.81152 0.47135 -0.80666 0.94149 -0.76642 C 0.99878 -0.76157 1.09027 -0.77221 1.1059 -0.69866 C 1.18524 -0.32933 1.06458 0.11794 0.8 0.26248 C 0.75225 0.25485 0.70364 0.25508 0.65694 0.23982 C 0.45 0.1716 0.30017 -0.10199 0.21389 -0.34413 C 0.16545 -0.47988 0.18628 -0.49122 0.13073 -0.62489 C 0.07361 -0.76249 0.07257 -0.75278 0.00156 -0.83395 C -0.06875 -0.8291 -0.13924 -0.8291 -0.20921 -0.81962 C -0.2158 -0.81869 -0.22153 -0.81083 -0.22466 -0.8032 C -0.229 -0.79279 -0.22865 -0.78007 -0.23073 -0.76851 C -0.22622 -0.73497 -0.22743 -0.69889 -0.21702 -0.6679 C -0.17882 -0.55458 -0.02691 -0.43918 0.046 -0.38506 C 0.30191 -0.19589 0.59583 -0.07147 0.88593 -0.02244 C 0.99514 -0.04464 1.07448 0.00578 1.08611 -0.12489 C 1.06927 -0.16305 1.05625 -0.20491 1.03541 -0.2396 C 0.98784 -0.31915 0.9052 -0.37258 0.83854 -0.40773 C 0.67639 -0.49307 0.50555 -0.52382 0.33368 -0.54718 C 0.09757 -0.51319 -0.19028 -0.50949 -0.41389 -0.36471 C -0.49723 -0.31083 -0.54653 -0.24538 -0.61389 -0.1679 C -0.62466 -0.12558 -0.64514 -0.08557 -0.64618 -0.04094 C -0.64983 0.12488 -0.61598 0.27775 -0.5 0.3506 C -0.45417 0.37951 -0.41025 0.37372 -0.36007 0.37719 C -0.34705 0.3721 -0.09341 0.2833 -0.03542 0.2419 C 0.08559 0.15541 0.17083 -0.01249 0.23229 -0.16999 C 0.23836 -0.18571 0.24323 -0.20236 0.25052 -0.21716 C 0.25868 -0.23335 0.29305 -0.28377 0.30139 -0.31545 C 0.36441 -0.11217 0.3934 0.10568 0.48611 0.29324 C 0.54392 0.41026 0.59895 0.55134 0.70156 0.60684 C 0.72691 0.55596 0.71406 0.58626 0.6092 0.49815 C 0.4026 0.3247 0.6276 0.50832 0.36597 0.31568 C 0.32586 0.28607 0.28871 0.24907 0.24774 0.22155 C -0.0632 0.01295 -0.36355 -0.15449 -0.7 -0.27244 C -0.68768 -0.27799 -0.69827 -0.27406 -0.6724 -0.27244 C -0.43108 -0.25717 -0.18941 -0.24052 0.05225 -0.22734 C 0.13715 -0.22271 0.22239 -0.22202 0.30764 -0.21925 C 0.41684 -0.19658 0.68663 -0.14293 0.80312 -0.11055 C 0.89409 -0.08534 1.02014 -0.05898 1.08923 0.04116 C 1.05677 0.10962 1.03784 0.11193 0.97691 0.13737 C 0.84878 0.19033 0.8875 0.17576 0.7585 0.20305 C -0.20591 0.11771 0.27361 0.24861 -0.0724 0.0962 C -0.14636 0.06383 -0.19566 0.04833 -0.25539 -0.01249 C -0.25851 -0.02036 -0.26546 -0.02776 -0.26459 -0.03701 C -0.26025 -0.08742 -0.22205 -0.13691 -0.19532 -0.16582 C -0.11285 -0.25486 -0.00834 -0.28631 0.09392 -0.31129 C 0.1309 -0.30597 0.16857 -0.30666 0.20468 -0.2951 C 0.21458 -0.29186 0.22031 -0.27799 0.2276 -0.26827 C 0.25191 -0.23567 0.26441 -0.19704 0.27847 -0.15565 C 0.28889 -0.06777 0.29149 0.01433 0.29514 0.10453 C 0.29878 0.10037 0.30659 0.09828 0.30607 0.09204 C 0.30399 0.07539 0.27673 -0.05574 0.26007 -0.08812 C 0.18316 -0.23775 0.18177 -0.24607 0.09531 -0.32979 C 0.07534 -0.34922 0.05642 -0.37142 0.03385 -0.38506 C -0.00261 -0.4075 -0.04202 -0.41929 -0.08004 -0.43664 C -0.10556 -0.44774 -0.13334 -0.44057 -0.16007 -0.44265 C -0.25625 -0.42507 -0.2816 -0.43178 -0.35382 -0.36471 C -0.35782 -0.35685 -0.3908 -0.29603 -0.38924 -0.28076 C -0.37848 -0.16767 -0.37032 -0.07031 -0.28941 -0.01619 C -0.14723 0.0784 -0.10313 0.0821 0.0276 0.11702 C 0.10208 0.11031 0.40069 0.19727 0.45382 0.03075 C 0.42621 -0.04718 0.37413 -0.06198 0.31232 -0.08187 C 0.23628 -0.10616 0.08993 -0.13691 0.02152 -0.14547 C -0.03004 -0.15195 -0.18577 -0.15357 -0.13386 -0.15357 C 0.05746 -0.15357 0.24843 -0.14825 0.43993 -0.14547 C 0.53836 -0.14871 0.83385 -0.1649 0.73541 -0.15773 C 0.25451 -0.12281 0.40642 -0.14154 0.10156 -0.09621 C -0.21389 -0.09991 -0.62153 0.18038 -0.84462 -0.11679 C -0.79618 -0.20653 -0.72552 -0.2241 -0.64931 -0.2581 C -0.59028 -0.28446 -0.49445 -0.33511 -0.4323 -0.35454 C -0.38872 -0.36841 -0.34427 -0.37489 -0.3 -0.38506 C -0.09219 -0.37928 0.12621 -0.44543 0.32309 -0.35639 C 0.29652 -0.33141 0.26996 -0.33095 0.23854 -0.32378 C 0.13194 -0.29926 0.15312 -0.30435 0.22604 -0.30944 C 0.21336 -0.3143 0.20086 -0.3217 0.1875 -0.32378 C 0.16198 -0.32771 0.08507 -0.32864 0.11059 -0.32771 C 0.19948 -0.3247 0.28819 -0.321 0.37673 -0.31753 C 0.48454 -0.3069 0.59635 -0.28423 0.70468 -0.28886 C 0.63975 -0.29973 0.5092 -0.31129 0.5092 -0.31129 C 0.18055 -0.3025 -0.14861 -0.30875 -0.47691 -0.28469 C -0.51737 -0.28169 -0.39827 -0.25856 -0.35851 -0.24792 C -0.23681 -0.21531 -0.19514 -0.21254 -0.06771 -0.19242 C 0.07847 -0.19381 0.22448 -0.19034 0.37083 -0.19658 C 0.38802 -0.19751 0.3368 -0.20421 0.31996 -0.20884 C 0.2835 -0.21855 0.24722 -0.22988 0.21076 -0.2396 C 0.09809 -0.2692 -0.01459 -0.28146 -0.12778 -0.30528 C -0.14983 -0.29371 -0.20296 -0.2995 -0.19393 -0.27036 C -0.18316 -0.23567 -0.13837 -0.25787 -0.11077 -0.25 C 0.025 -0.21185 -0.07813 -0.23058 0.046 -0.213 C 0.07482 -0.21439 0.10434 -0.20884 0.13229 -0.21716 C 0.14479 -0.2211 0.10677 -0.22433 0.09392 -0.22734 C 0.07812 -0.23104 0.06215 -0.23405 0.046 -0.23752 C -0.01094 -0.23682 -0.06771 -0.23705 -0.12466 -0.23567 C -0.12778 -0.23567 -0.11233 -0.23451 -0.11546 -0.23358 C -0.12101 -0.2322 -0.12674 -0.23358 -0.1323 -0.23358 C -0.19636 -0.23358 -0.00417 -0.23497 0.06007 -0.23567 C -0.19705 -0.21555 -0.07952 -0.24168 -0.19532 -0.19866 C -0.10157 -0.12905 0.24375 -0.15542 0.09392 -0.20074 C 0.01562 -0.19057 -0.03386 -0.20167 -0.09532 -0.16582 C -0.09896 -0.14709 -0.10087 -0.14825 -0.06771 -0.1494 C -0.01372 -0.15102 0.0401 -0.15888 0.09392 -0.16374 C 0.10069 -0.17068 0.11475 -0.18132 0.08159 -0.18224 C 0.0375 -0.1834 -0.00677 -0.17692 -0.0507 -0.17415 C -0.02049 -0.1494 0.04427 -0.16536 0.06458 -0.16582 C 0.03073 -0.16305 -0.00469 -0.17045 -0.03698 -0.15773 C -0.05174 -0.15195 0.00764 -0.14339 0.00764 -0.14339 C 0.0276 -0.14408 0.04757 -0.14547 0.0677 -0.14547 C 0.08472 -0.14547 0.03333 -0.14848 0.01684 -0.14339 C 0.01093 -0.14154 0.02812 -0.13784 0.03385 -0.13506 C 0.02569 -0.12859 0.01736 -0.12535 0.0092 -0.11864 C 0.0118 -0.11726 0.01753 -0.11818 0.01684 -0.11471 C 0.01597 -0.11055 0.00451 -0.11194 0.00764 -0.11055 C 0.01198 -0.1087 0.01684 -0.11194 0.02152 -0.11263 C 0.0184 -0.11124 0.01406 -0.11217 0.01232 -0.10847 C 0.01093 -0.10616 0.01632 -0.10685 0.0184 -0.10639 C 0.02413 -0.105 0.03541 -0.10246 0.03541 -0.10246 C 0.0335 -0.09205 0.03194 -0.0858 0.03229 -0.07355 C 0.03316 -0.03955 0.03316 -0.00486 0.03698 0.0289 C 0.03715 0.03099 0.05329 0.04486 0.05382 0.04509 C 0.075 0.06082 0.09861 0.06706 0.12152 0.07793 C 0.16336 0.07284 0.2401 0.10453 0.2552 0.03492 C 0.2467 0.0178 0.24045 -0.00209 0.22916 -0.01619 C 0.22135 -0.02614 0.20989 -0.02984 0.2 -0.03493 C 0.15364 -0.05736 0.14843 -0.05551 0.10156 -0.06545 C 0.02257 -0.06198 -0.05695 -0.06661 -0.13542 -0.05528 C -0.17448 -0.0495 -0.24931 -0.01457 -0.24931 -0.01457 C -0.25591 -0.00879 -0.26302 -0.00417 -0.26927 0.00208 C -0.27136 0.00416 -0.2757 0.00809 -0.27379 0.0104 C -0.24063 0.0518 -0.15677 0.04671 -0.12153 0.04926 C 0.21093 0.00531 0.08767 0.04417 0.2552 -0.01619 C 0.26701 -0.02567 0.27986 -0.03354 0.29079 -0.04487 C 0.296 -0.05019 0.30399 -0.05666 0.30295 -0.06545 C 0.2993 -0.10084 0.26441 -0.12373 0.24461 -0.13298 C 0.09253 -0.20352 0.11996 -0.19288 0 -0.21092 C -0.06771 -0.20606 -0.13559 -0.20329 -0.20313 -0.19658 C -0.21077 -0.19589 -0.19514 -0.17646 -0.18768 -0.17415 C -0.17275 -0.16929 -0.15695 -0.17137 -0.1415 -0.16999 C -0.05122 -0.18086 0.03923 -0.18826 0.12916 -0.20283 C 0.22291 -0.21809 0.31007 -0.26596 0.40156 -0.2951 C 0.14739 -0.30898 -0.18924 -0.45074 -0.37848 -0.19866 C -0.32657 -0.13437 -0.28959 -0.14825 -0.21841 -0.14339 C -0.09636 -0.15912 0.02621 -0.16929 0.14757 -0.19057 C 0.18229 -0.19658 0.21562 -0.21208 0.2493 -0.22526 C 0.2835 -0.23867 0.35069 -0.27036 0.35069 -0.27036 C 0.35277 -0.27382 0.35746 -0.27637 0.35694 -0.28076 C 0.35295 -0.30551 0.32743 -0.30528 0.31545 -0.30944 C 0.1677 -0.29996 0.01875 -0.30736 -0.12778 -0.28076 C -0.18629 -0.27012 -0.2941 -0.19866 -0.2941 -0.19866 C -0.29948 -0.19057 -0.31025 -0.18525 -0.31077 -0.17415 C -0.31146 -0.15981 -0.30608 -0.14293 -0.29688 -0.13506 C -0.254 -0.09737 -0.16997 -0.09899 -0.12778 -0.09413 C 0.1184 -0.1316 0.35173 -0.1346 0.57847 -0.26226 C 0.5875 -0.28331 0.59166 -0.28261 0.56302 -0.30111 C 0.55034 -0.30921 0.48454 -0.32702 0.47517 -0.32979 C 0.37569 -0.3217 0.27534 -0.32401 0.17691 -0.30528 C 0.14479 -0.29926 0.01354 -0.22341 -0.02309 -0.20283 C -0.05955 -0.15148 -0.08473 -0.13021 -0.1 -0.06337 C -0.104 -0.0458 -0.10209 -0.0266 -0.10313 -0.00833 C -0.09844 0.01387 -0.09636 0.037 -0.08924 0.05758 C -0.06528 0.12766 -0.0099 0.13829 0.03975 0.15795 C 0.15364 0.13922 0.25729 0.15726 0.33524 0.04116 C 0.34253 0.01711 0.35816 -0.02036 0.35225 -0.04903 C 0.31909 -0.20629 0.22916 -0.27706 0.12152 -0.32378 C 0.08975 -0.31661 0.04739 -0.31915 0.02152 -0.28469 C 0.01389 -0.27452 0.01024 -0.26018 0.00468 -0.24792 C 0.00104 -0.22341 -0.00834 -0.16282 -0.00625 -0.14131 C 0.00295 -0.04371 0.02604 0.05966 0.09687 0.10661 C 0.121 0.12257 0.14757 0.12326 0.17378 0.12719 C 0.18333 0.12372 0.19427 0.12396 0.20312 0.11702 C 0.21875 0.10453 0.24357 0.06198 0.2552 0.04324 C 0.28368 -0.0488 0.28159 -0.01619 0.23385 -0.17415 C 0.22448 -0.20468 0.20729 -0.22988 0.19218 -0.25602 C 0.14548 -0.33696 0.09965 -0.35384 0.02621 -0.36055 C 0.00052 -0.35176 -0.02639 -0.34806 -0.0507 -0.33395 C -0.104 -0.30296 -0.11546 -0.17993 -0.12309 -0.11471 C -0.09983 0.02682 -0.07396 0.13829 0.03385 0.20513 C 0.05069 0.21554 0.06979 0.21877 0.08767 0.22548 C 0.14218 0.20837 0.2 0.20235 0.25052 0.17021 C 0.26389 0.16188 0.2743 0.14685 0.28611 0.13529 C 0.29305 0.12025 0.30277 0.10661 0.30764 0.08996 C 0.346 -0.04256 0.26493 -0.19704 0.17847 -0.25394 C 0.15989 -0.26619 0.07968 -0.28701 0.0585 -0.29302 C 0.0052 -0.28261 -0.03559 -0.28955 -0.07691 -0.24584 C -0.08802 -0.23405 -0.09549 -0.21716 -0.10469 -0.20283 C -0.10921 -0.1871 -0.11823 -0.17253 -0.11841 -0.15565 C -0.11875 -0.11703 -0.11563 -0.07748 -0.10608 -0.04094 C -0.10139 -0.0229 -0.0875 -0.01111 -0.07691 0.00208 C -0.02361 0.06868 0.0151 0.09297 0.08454 0.11887 C 0.19514 0.10198 0.25607 0.14824 0.29236 0.03075 C 0.2934 0.01919 0.29826 0.0067 0.29514 -0.00417 C 0.28611 -0.03654 0.27378 -0.06777 0.25677 -0.09413 C 0.24948 -0.10546 0.23698 -0.10824 0.22604 -0.11263 C 0.21093 -0.11888 0.16336 -0.12489 0.1493 -0.12697 C 0.1184 -0.11888 0.08715 -0.11356 0.05694 -0.10246 C 0.00729 -0.08419 -0.03143 -0.02914 -0.06164 0.02266 C -0.06962 0.05319 -0.08334 0.09828 -0.06771 0.12927 C -0.06424 0.10615 -0.06598 0.13043 -0.07848 0.09412 C -0.08108 0.08672 -0.08125 0.07793 -0.08316 0.06984 C -0.08907 0.04417 -0.09497 0.01549 -0.10157 -0.01041 C -0.09948 -0.01457 -0.09844 -0.01989 -0.09532 -0.02244 C -0.09271 -0.02498 -0.08907 -0.02336 -0.08611 -0.02452 C -0.04219 -0.03978 -0.07796 -0.03284 -0.02622 -0.03909 C 0.06406 -0.034 0.15451 -0.03446 0.24461 -0.02452 C 0.25468 -0.02336 0.225 -0.01712 0.21545 -0.01249 C 0.18177 0.00462 0.14948 0.02659 0.11527 0.04116 C 0.06944 0.06036 0.0243 0.08048 -0.02153 0.10037 C -0.02761 0.10337 -0.03368 0.10615 -0.03993 0.10869 C -0.04445 0.11031 -0.05816 0.11517 -0.05382 0.11285 C -0.02136 0.09574 -0.0158 0.09551 0.01389 0.08626 C 0.05277 0.05666 0.08975 0.03723 0.13229 0.01457 C 0.14236 0.00925 0.15034 -0.00162 0.15989 -0.00833 C 0.17951 -0.02151 0.18541 -0.02244 0.20468 -0.02868 C 0.20625 -0.03076 0.21128 -0.03539 0.2092 -0.03493 C 0.19739 -0.03146 0.17534 -0.02036 0.17534 -0.02036 " pathEditMode="relative" ptsTypes="fffffffffffffffffffffffffffffffffffffffffffffffffffffffffffffffffffffffffffffffffffffffffffffffffffffffffffffffffffffffffffffffffffffffffffffffffffffffffffffffffffffffffffffffffffffffffffffffffffffffffffffffffffffffffffffffffffffffffffffffA">
                                      <p:cBhvr>
                                        <p:cTn id="8" dur="2000" fill="hold"/>
                                        <p:tgtEl>
                                          <p:spTgt spid="2"/>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C 0.09739 0.05342 0.19201 0.11702 0.29236 0.16003 C 0.31753 0.1709 0.46875 0.1783 0.50156 0.18038 C 0.53298 0.17969 0.80277 0.18339 0.89062 0.16003 C 0.96215 0.14107 1.02639 0.09782 1.09236 0.05966 C 1.09687 0.04741 1.10677 0.0363 1.1059 0.02266 C 1.1026 -0.05042 1.09583 -0.12419 1.07986 -0.1945 C 1.07517 -0.21578 1.05902 -0.22965 1.04618 -0.24376 C 0.97847 -0.31777 0.88628 -0.37466 0.80468 -0.41189 C 0.76284 -0.43086 0.71961 -0.44404 0.67691 -0.45884 C 0.64895 -0.46855 0.62083 -0.4785 0.59236 -0.48567 C 0.53107 -0.50116 0.46944 -0.51596 0.40746 -0.5266 C 0.33923 -0.53839 0.27014 -0.54441 0.20156 -0.5532 C -0.12327 -0.497 -0.44219 -0.48035 -0.71841 -0.22734 C -0.75157 -0.19704 -0.78594 -0.16744 -0.81389 -0.12905 C -0.8382 -0.09575 -0.85382 -0.0525 -0.87379 -0.01457 C -0.88091 0.03006 -0.89601 0.07331 -0.89532 0.11887 C -0.89393 0.21808 -0.88716 0.31845 -0.86771 0.4142 C -0.84983 0.50208 -0.75573 0.6672 -0.71841 0.73797 C -0.45486 0.73658 -0.19098 0.75254 0.07222 0.73381 C 0.12569 0.72988 -0.03316 0.70467 -0.08611 0.69264 C -0.16146 0.67599 -0.23733 0.66558 -0.31233 0.64778 C -0.42431 0.62095 -0.70747 0.53607 -0.80313 0.49398 C -0.86893 0.46507 -0.93039 0.42021 -0.99393 0.38344 C -0.98924 0.15865 -0.99966 -0.06753 -0.98004 -0.29094 C -0.97066 -0.39871 -0.86129 -0.53631 -0.81233 -0.59829 C -0.77327 -0.64755 -0.73698 -0.70468 -0.68924 -0.73775 C -0.62118 -0.78469 -0.54358 -0.80181 -0.47084 -0.83395 C 0 -0.81152 0.47135 -0.80666 0.94149 -0.76642 C 0.99878 -0.76157 1.09027 -0.77221 1.1059 -0.69866 C 1.18524 -0.32933 1.06458 0.11794 0.8 0.26248 C 0.75225 0.25485 0.70364 0.25508 0.65694 0.23982 C 0.45 0.1716 0.30017 -0.10199 0.21389 -0.34413 C 0.16545 -0.47988 0.18628 -0.49122 0.13073 -0.62489 C 0.07361 -0.76249 0.07257 -0.75278 0.00156 -0.83395 C -0.06875 -0.8291 -0.13924 -0.8291 -0.20921 -0.81962 C -0.2158 -0.81869 -0.22153 -0.81083 -0.22466 -0.8032 C -0.229 -0.79279 -0.22865 -0.78007 -0.23073 -0.76851 C -0.22622 -0.73497 -0.22743 -0.69889 -0.21702 -0.6679 C -0.17882 -0.55458 -0.02691 -0.43918 0.046 -0.38506 C 0.30191 -0.19589 0.59583 -0.07147 0.88593 -0.02244 C 0.99514 -0.04464 1.07448 0.00578 1.08611 -0.12489 C 1.06927 -0.16305 1.05625 -0.20491 1.03541 -0.2396 C 0.98784 -0.31915 0.9052 -0.37258 0.83854 -0.40773 C 0.67639 -0.49307 0.50555 -0.52382 0.33368 -0.54718 C 0.09757 -0.51319 -0.19028 -0.50949 -0.41389 -0.36471 C -0.49723 -0.31083 -0.54653 -0.24538 -0.61389 -0.1679 C -0.62466 -0.12558 -0.64514 -0.08557 -0.64618 -0.04094 C -0.64983 0.12488 -0.61598 0.27775 -0.5 0.3506 C -0.45417 0.37951 -0.41025 0.37372 -0.36007 0.37719 C -0.34705 0.3721 -0.09341 0.2833 -0.03542 0.2419 C 0.08559 0.15541 0.17083 -0.01249 0.23229 -0.16999 C 0.23836 -0.18571 0.24323 -0.20236 0.25052 -0.21716 C 0.25868 -0.23335 0.29305 -0.28377 0.30139 -0.31545 C 0.36441 -0.11217 0.3934 0.10568 0.48611 0.29324 C 0.54392 0.41026 0.59895 0.55134 0.70156 0.60684 C 0.72691 0.55596 0.71406 0.58626 0.6092 0.49815 C 0.4026 0.3247 0.6276 0.50832 0.36597 0.31568 C 0.32586 0.28607 0.28871 0.24907 0.24774 0.22155 C -0.0632 0.01295 -0.36355 -0.15449 -0.7 -0.27244 C -0.68768 -0.27799 -0.69827 -0.27406 -0.6724 -0.27244 C -0.43108 -0.25717 -0.18941 -0.24052 0.05225 -0.22734 C 0.13715 -0.22271 0.22239 -0.22202 0.30764 -0.21925 C 0.41684 -0.19658 0.68663 -0.14293 0.80312 -0.11055 C 0.89409 -0.08534 1.02014 -0.05898 1.08923 0.04116 C 1.05677 0.10962 1.03784 0.11193 0.97691 0.13737 C 0.84878 0.19033 0.8875 0.17576 0.7585 0.20305 C -0.20591 0.11771 0.27361 0.24861 -0.0724 0.0962 C -0.14636 0.06383 -0.19566 0.04833 -0.25539 -0.01249 C -0.25851 -0.02036 -0.26546 -0.02776 -0.26459 -0.03701 C -0.26025 -0.08742 -0.22205 -0.13691 -0.19532 -0.16582 C -0.11285 -0.25486 -0.00834 -0.28631 0.09392 -0.31129 C 0.1309 -0.30597 0.16857 -0.30666 0.20468 -0.2951 C 0.21458 -0.29186 0.22031 -0.27799 0.2276 -0.26827 C 0.25191 -0.23567 0.26441 -0.19704 0.27847 -0.15565 C 0.28889 -0.06777 0.29149 0.01433 0.29514 0.10453 C 0.29878 0.10037 0.30659 0.09828 0.30607 0.09204 C 0.30399 0.07539 0.27673 -0.05574 0.26007 -0.08812 C 0.18316 -0.23775 0.18177 -0.24607 0.09531 -0.32979 C 0.07534 -0.34922 0.05642 -0.37142 0.03385 -0.38506 C -0.00261 -0.4075 -0.04202 -0.41929 -0.08004 -0.43664 C -0.10556 -0.44774 -0.13334 -0.44057 -0.16007 -0.44265 C -0.25625 -0.42507 -0.2816 -0.43178 -0.35382 -0.36471 C -0.35782 -0.35685 -0.3908 -0.29603 -0.38924 -0.28076 C -0.37848 -0.16767 -0.37032 -0.07031 -0.28941 -0.01619 C -0.14723 0.0784 -0.10313 0.0821 0.0276 0.11702 C 0.10208 0.11031 0.40069 0.19727 0.45382 0.03075 C 0.42621 -0.04718 0.37413 -0.06198 0.31232 -0.08187 C 0.23628 -0.10616 0.08993 -0.13691 0.02152 -0.14547 C -0.03004 -0.15195 -0.18577 -0.15357 -0.13386 -0.15357 C 0.05746 -0.15357 0.24843 -0.14825 0.43993 -0.14547 C 0.53836 -0.14871 0.83385 -0.1649 0.73541 -0.15773 C 0.25451 -0.12281 0.40642 -0.14154 0.10156 -0.09621 C -0.21389 -0.09991 -0.62153 0.18038 -0.84462 -0.11679 C -0.79618 -0.20653 -0.72552 -0.2241 -0.64931 -0.2581 C -0.59028 -0.28446 -0.49445 -0.33511 -0.4323 -0.35454 C -0.38872 -0.36841 -0.34427 -0.37489 -0.3 -0.38506 C -0.09219 -0.37928 0.12621 -0.44543 0.32309 -0.35639 C 0.29652 -0.33141 0.26996 -0.33095 0.23854 -0.32378 C 0.13194 -0.29926 0.15312 -0.30435 0.22604 -0.30944 C 0.21336 -0.3143 0.20086 -0.3217 0.1875 -0.32378 C 0.16198 -0.32771 0.08507 -0.32864 0.11059 -0.32771 C 0.19948 -0.3247 0.28819 -0.321 0.37673 -0.31753 C 0.48454 -0.3069 0.59635 -0.28423 0.70468 -0.28886 C 0.63975 -0.29973 0.5092 -0.31129 0.5092 -0.31129 C 0.18055 -0.3025 -0.14861 -0.30875 -0.47691 -0.28469 C -0.51737 -0.28169 -0.39827 -0.25856 -0.35851 -0.24792 C -0.23681 -0.21531 -0.19514 -0.21254 -0.06771 -0.19242 C 0.07847 -0.19381 0.22448 -0.19034 0.37083 -0.19658 C 0.38802 -0.19751 0.3368 -0.20421 0.31996 -0.20884 C 0.2835 -0.21855 0.24722 -0.22988 0.21076 -0.2396 C 0.09809 -0.2692 -0.01459 -0.28146 -0.12778 -0.30528 C -0.14983 -0.29371 -0.20296 -0.2995 -0.19393 -0.27036 C -0.18316 -0.23567 -0.13837 -0.25787 -0.11077 -0.25 C 0.025 -0.21185 -0.07813 -0.23058 0.046 -0.213 C 0.07482 -0.21439 0.10434 -0.20884 0.13229 -0.21716 C 0.14479 -0.2211 0.10677 -0.22433 0.09392 -0.22734 C 0.07812 -0.23104 0.06215 -0.23405 0.046 -0.23752 C -0.01094 -0.23682 -0.06771 -0.23705 -0.12466 -0.23567 C -0.12778 -0.23567 -0.11233 -0.23451 -0.11546 -0.23358 C -0.12101 -0.2322 -0.12674 -0.23358 -0.1323 -0.23358 C -0.19636 -0.23358 -0.00417 -0.23497 0.06007 -0.23567 C -0.19705 -0.21555 -0.07952 -0.24168 -0.19532 -0.19866 C -0.10157 -0.12905 0.24375 -0.15542 0.09392 -0.20074 C 0.01562 -0.19057 -0.03386 -0.20167 -0.09532 -0.16582 C -0.09896 -0.14709 -0.10087 -0.14825 -0.06771 -0.1494 C -0.01372 -0.15102 0.0401 -0.15888 0.09392 -0.16374 C 0.10069 -0.17068 0.11475 -0.18132 0.08159 -0.18224 C 0.0375 -0.1834 -0.00677 -0.17692 -0.0507 -0.17415 C -0.02049 -0.1494 0.04427 -0.16536 0.06458 -0.16582 C 0.03073 -0.16305 -0.00469 -0.17045 -0.03698 -0.15773 C -0.05174 -0.15195 0.00764 -0.14339 0.00764 -0.14339 C 0.0276 -0.14408 0.04757 -0.14547 0.0677 -0.14547 C 0.08472 -0.14547 0.03333 -0.14848 0.01684 -0.14339 C 0.01093 -0.14154 0.02812 -0.13784 0.03385 -0.13506 C 0.02569 -0.12859 0.01736 -0.12535 0.0092 -0.11864 C 0.0118 -0.11726 0.01753 -0.11818 0.01684 -0.11471 C 0.01597 -0.11055 0.00451 -0.11194 0.00764 -0.11055 C 0.01198 -0.1087 0.01684 -0.11194 0.02152 -0.11263 C 0.0184 -0.11124 0.01406 -0.11217 0.01232 -0.10847 C 0.01093 -0.10616 0.01632 -0.10685 0.0184 -0.10639 C 0.02413 -0.105 0.03541 -0.10246 0.03541 -0.10246 C 0.0335 -0.09205 0.03194 -0.0858 0.03229 -0.07355 C 0.03316 -0.03955 0.03316 -0.00486 0.03698 0.0289 C 0.03715 0.03099 0.05329 0.04486 0.05382 0.04509 C 0.075 0.06082 0.09861 0.06706 0.12152 0.07793 C 0.16336 0.07284 0.2401 0.10453 0.2552 0.03492 C 0.2467 0.0178 0.24045 -0.00209 0.22916 -0.01619 C 0.22135 -0.02614 0.20989 -0.02984 0.2 -0.03493 C 0.15364 -0.05736 0.14843 -0.05551 0.10156 -0.06545 C 0.02257 -0.06198 -0.05695 -0.06661 -0.13542 -0.05528 C -0.17448 -0.0495 -0.24931 -0.01457 -0.24931 -0.01457 C -0.25591 -0.00879 -0.26302 -0.00417 -0.26927 0.00208 C -0.27136 0.00416 -0.2757 0.00809 -0.27379 0.0104 C -0.24063 0.0518 -0.15677 0.04671 -0.12153 0.04926 C 0.21093 0.00531 0.08767 0.04417 0.2552 -0.01619 C 0.26701 -0.02567 0.27986 -0.03354 0.29079 -0.04487 C 0.296 -0.05019 0.30399 -0.05666 0.30295 -0.06545 C 0.2993 -0.10084 0.26441 -0.12373 0.24461 -0.13298 C 0.09253 -0.20352 0.11996 -0.19288 0 -0.21092 C -0.06771 -0.20606 -0.13559 -0.20329 -0.20313 -0.19658 C -0.21077 -0.19589 -0.19514 -0.17646 -0.18768 -0.17415 C -0.17275 -0.16929 -0.15695 -0.17137 -0.1415 -0.16999 C -0.05122 -0.18086 0.03923 -0.18826 0.12916 -0.20283 C 0.22291 -0.21809 0.31007 -0.26596 0.40156 -0.2951 C 0.14739 -0.30898 -0.18924 -0.45074 -0.37848 -0.19866 C -0.32657 -0.13437 -0.28959 -0.14825 -0.21841 -0.14339 C -0.09636 -0.15912 0.02621 -0.16929 0.14757 -0.19057 C 0.18229 -0.19658 0.21562 -0.21208 0.2493 -0.22526 C 0.2835 -0.23867 0.35069 -0.27036 0.35069 -0.27036 C 0.35277 -0.27382 0.35746 -0.27637 0.35694 -0.28076 C 0.35295 -0.30551 0.32743 -0.30528 0.31545 -0.30944 C 0.1677 -0.29996 0.01875 -0.30736 -0.12778 -0.28076 C -0.18629 -0.27012 -0.2941 -0.19866 -0.2941 -0.19866 C -0.29948 -0.19057 -0.31025 -0.18525 -0.31077 -0.17415 C -0.31146 -0.15981 -0.30608 -0.14293 -0.29688 -0.13506 C -0.254 -0.09737 -0.16997 -0.09899 -0.12778 -0.09413 C 0.1184 -0.1316 0.35173 -0.1346 0.57847 -0.26226 C 0.5875 -0.28331 0.59166 -0.28261 0.56302 -0.30111 C 0.55034 -0.30921 0.48454 -0.32702 0.47517 -0.32979 C 0.37569 -0.3217 0.27534 -0.32401 0.17691 -0.30528 C 0.14479 -0.29926 0.01354 -0.22341 -0.02309 -0.20283 C -0.05955 -0.15148 -0.08473 -0.13021 -0.1 -0.06337 C -0.104 -0.0458 -0.10209 -0.0266 -0.10313 -0.00833 C -0.09844 0.01387 -0.09636 0.037 -0.08924 0.05758 C -0.06528 0.12766 -0.0099 0.13829 0.03975 0.15795 C 0.15364 0.13922 0.25729 0.15726 0.33524 0.04116 C 0.34253 0.01711 0.35816 -0.02036 0.35225 -0.04903 C 0.31909 -0.20629 0.22916 -0.27706 0.12152 -0.32378 C 0.08975 -0.31661 0.04739 -0.31915 0.02152 -0.28469 C 0.01389 -0.27452 0.01024 -0.26018 0.00468 -0.24792 C 0.00104 -0.22341 -0.00834 -0.16282 -0.00625 -0.14131 C 0.00295 -0.04371 0.02604 0.05966 0.09687 0.10661 C 0.121 0.12257 0.14757 0.12326 0.17378 0.12719 C 0.18333 0.12372 0.19427 0.12396 0.20312 0.11702 C 0.21875 0.10453 0.24357 0.06198 0.2552 0.04324 C 0.28368 -0.0488 0.28159 -0.01619 0.23385 -0.17415 C 0.22448 -0.20468 0.20729 -0.22988 0.19218 -0.25602 C 0.14548 -0.33696 0.09965 -0.35384 0.02621 -0.36055 C 0.00052 -0.35176 -0.02639 -0.34806 -0.0507 -0.33395 C -0.104 -0.30296 -0.11546 -0.17993 -0.12309 -0.11471 C -0.09983 0.02682 -0.07396 0.13829 0.03385 0.20513 C 0.05069 0.21554 0.06979 0.21877 0.08767 0.22548 C 0.14218 0.20837 0.2 0.20235 0.25052 0.17021 C 0.26389 0.16188 0.2743 0.14685 0.28611 0.13529 C 0.29305 0.12025 0.30277 0.10661 0.30764 0.08996 C 0.346 -0.04256 0.26493 -0.19704 0.17847 -0.25394 C 0.15989 -0.26619 0.07968 -0.28701 0.0585 -0.29302 C 0.0052 -0.28261 -0.03559 -0.28955 -0.07691 -0.24584 C -0.08802 -0.23405 -0.09549 -0.21716 -0.10469 -0.20283 C -0.10921 -0.1871 -0.11823 -0.17253 -0.11841 -0.15565 C -0.11875 -0.11703 -0.11563 -0.07748 -0.10608 -0.04094 C -0.10139 -0.0229 -0.0875 -0.01111 -0.07691 0.00208 C -0.02361 0.06868 0.0151 0.09297 0.08454 0.11887 C 0.19514 0.10198 0.25607 0.14824 0.29236 0.03075 C 0.2934 0.01919 0.29826 0.0067 0.29514 -0.00417 C 0.28611 -0.03654 0.27378 -0.06777 0.25677 -0.09413 C 0.24948 -0.10546 0.23698 -0.10824 0.22604 -0.11263 C 0.21093 -0.11888 0.16336 -0.12489 0.1493 -0.12697 C 0.1184 -0.11888 0.08715 -0.11356 0.05694 -0.10246 C 0.00729 -0.08419 -0.03143 -0.02914 -0.06164 0.02266 C -0.06962 0.05319 -0.08334 0.09828 -0.06771 0.12927 C -0.06424 0.10615 -0.06598 0.13043 -0.07848 0.09412 C -0.08108 0.08672 -0.08125 0.07793 -0.08316 0.06984 C -0.08907 0.04417 -0.09497 0.01549 -0.10157 -0.01041 C -0.09948 -0.01457 -0.09844 -0.01989 -0.09532 -0.02244 C -0.09271 -0.02498 -0.08907 -0.02336 -0.08611 -0.02452 C -0.04219 -0.03978 -0.07796 -0.03284 -0.02622 -0.03909 C 0.06406 -0.034 0.15451 -0.03446 0.24461 -0.02452 C 0.25468 -0.02336 0.225 -0.01712 0.21545 -0.01249 C 0.18177 0.00462 0.14948 0.02659 0.11527 0.04116 C 0.06944 0.06036 0.0243 0.08048 -0.02153 0.10037 C -0.02761 0.10337 -0.03368 0.10615 -0.03993 0.10869 C -0.04445 0.11031 -0.05816 0.11517 -0.05382 0.11285 C -0.02136 0.09574 -0.0158 0.09551 0.01389 0.08626 C 0.05277 0.05666 0.08975 0.03723 0.13229 0.01457 C 0.14236 0.00925 0.15034 -0.00162 0.15989 -0.00833 C 0.17951 -0.02151 0.18541 -0.02244 0.20468 -0.02868 C 0.20625 -0.03076 0.21128 -0.03539 0.2092 -0.03493 C 0.19739 -0.03146 0.17534 -0.02036 0.17534 -0.02036 " pathEditMode="relative" ptsTypes="fffffffffffffffffffffffffffffffffffffffffffffffffffffffffffffffffffffffffffffffffffffffffffffffffffffffffffffffffffffffffffffffffffffffffffffffffffffffffffffffffffffffffffffffffffffffffffffffffffffffffffffffffffffffffffffffffffffffffffffffA">
                                      <p:cBhvr>
                                        <p:cTn id="10" dur="2000" fill="hold"/>
                                        <p:tgtEl>
                                          <p:spTgt spid="3">
                                            <p:txEl>
                                              <p:pRg st="0" end="0"/>
                                            </p:txEl>
                                          </p:spTgt>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C 0.09739 0.05342 0.19201 0.11702 0.29236 0.16003 C 0.31753 0.1709 0.46875 0.1783 0.50156 0.18038 C 0.53298 0.17969 0.80277 0.18339 0.89062 0.16003 C 0.96215 0.14107 1.02639 0.09782 1.09236 0.05966 C 1.09687 0.04741 1.10677 0.0363 1.1059 0.02266 C 1.1026 -0.05042 1.09583 -0.12419 1.07986 -0.1945 C 1.07517 -0.21578 1.05902 -0.22965 1.04618 -0.24376 C 0.97847 -0.31777 0.88628 -0.37466 0.80468 -0.41189 C 0.76284 -0.43086 0.71961 -0.44404 0.67691 -0.45884 C 0.64895 -0.46855 0.62083 -0.4785 0.59236 -0.48567 C 0.53107 -0.50116 0.46944 -0.51596 0.40746 -0.5266 C 0.33923 -0.53839 0.27014 -0.54441 0.20156 -0.5532 C -0.12327 -0.497 -0.44219 -0.48035 -0.71841 -0.22734 C -0.75157 -0.19704 -0.78594 -0.16744 -0.81389 -0.12905 C -0.8382 -0.09575 -0.85382 -0.0525 -0.87379 -0.01457 C -0.88091 0.03006 -0.89601 0.07331 -0.89532 0.11887 C -0.89393 0.21808 -0.88716 0.31845 -0.86771 0.4142 C -0.84983 0.50208 -0.75573 0.6672 -0.71841 0.73797 C -0.45486 0.73658 -0.19098 0.75254 0.07222 0.73381 C 0.12569 0.72988 -0.03316 0.70467 -0.08611 0.69264 C -0.16146 0.67599 -0.23733 0.66558 -0.31233 0.64778 C -0.42431 0.62095 -0.70747 0.53607 -0.80313 0.49398 C -0.86893 0.46507 -0.93039 0.42021 -0.99393 0.38344 C -0.98924 0.15865 -0.99966 -0.06753 -0.98004 -0.29094 C -0.97066 -0.39871 -0.86129 -0.53631 -0.81233 -0.59829 C -0.77327 -0.64755 -0.73698 -0.70468 -0.68924 -0.73775 C -0.62118 -0.78469 -0.54358 -0.80181 -0.47084 -0.83395 C 0 -0.81152 0.47135 -0.80666 0.94149 -0.76642 C 0.99878 -0.76157 1.09027 -0.77221 1.1059 -0.69866 C 1.18524 -0.32933 1.06458 0.11794 0.8 0.26248 C 0.75225 0.25485 0.70364 0.25508 0.65694 0.23982 C 0.45 0.1716 0.30017 -0.10199 0.21389 -0.34413 C 0.16545 -0.47988 0.18628 -0.49122 0.13073 -0.62489 C 0.07361 -0.76249 0.07257 -0.75278 0.00156 -0.83395 C -0.06875 -0.8291 -0.13924 -0.8291 -0.20921 -0.81962 C -0.2158 -0.81869 -0.22153 -0.81083 -0.22466 -0.8032 C -0.229 -0.79279 -0.22865 -0.78007 -0.23073 -0.76851 C -0.22622 -0.73497 -0.22743 -0.69889 -0.21702 -0.6679 C -0.17882 -0.55458 -0.02691 -0.43918 0.046 -0.38506 C 0.30191 -0.19589 0.59583 -0.07147 0.88593 -0.02244 C 0.99514 -0.04464 1.07448 0.00578 1.08611 -0.12489 C 1.06927 -0.16305 1.05625 -0.20491 1.03541 -0.2396 C 0.98784 -0.31915 0.9052 -0.37258 0.83854 -0.40773 C 0.67639 -0.49307 0.50555 -0.52382 0.33368 -0.54718 C 0.09757 -0.51319 -0.19028 -0.50949 -0.41389 -0.36471 C -0.49723 -0.31083 -0.54653 -0.24538 -0.61389 -0.1679 C -0.62466 -0.12558 -0.64514 -0.08557 -0.64618 -0.04094 C -0.64983 0.12488 -0.61598 0.27775 -0.5 0.3506 C -0.45417 0.37951 -0.41025 0.37372 -0.36007 0.37719 C -0.34705 0.3721 -0.09341 0.2833 -0.03542 0.2419 C 0.08559 0.15541 0.17083 -0.01249 0.23229 -0.16999 C 0.23836 -0.18571 0.24323 -0.20236 0.25052 -0.21716 C 0.25868 -0.23335 0.29305 -0.28377 0.30139 -0.31545 C 0.36441 -0.11217 0.3934 0.10568 0.48611 0.29324 C 0.54392 0.41026 0.59895 0.55134 0.70156 0.60684 C 0.72691 0.55596 0.71406 0.58626 0.6092 0.49815 C 0.4026 0.3247 0.6276 0.50832 0.36597 0.31568 C 0.32586 0.28607 0.28871 0.24907 0.24774 0.22155 C -0.0632 0.01295 -0.36355 -0.15449 -0.7 -0.27244 C -0.68768 -0.27799 -0.69827 -0.27406 -0.6724 -0.27244 C -0.43108 -0.25717 -0.18941 -0.24052 0.05225 -0.22734 C 0.13715 -0.22271 0.22239 -0.22202 0.30764 -0.21925 C 0.41684 -0.19658 0.68663 -0.14293 0.80312 -0.11055 C 0.89409 -0.08534 1.02014 -0.05898 1.08923 0.04116 C 1.05677 0.10962 1.03784 0.11193 0.97691 0.13737 C 0.84878 0.19033 0.8875 0.17576 0.7585 0.20305 C -0.20591 0.11771 0.27361 0.24861 -0.0724 0.0962 C -0.14636 0.06383 -0.19566 0.04833 -0.25539 -0.01249 C -0.25851 -0.02036 -0.26546 -0.02776 -0.26459 -0.03701 C -0.26025 -0.08742 -0.22205 -0.13691 -0.19532 -0.16582 C -0.11285 -0.25486 -0.00834 -0.28631 0.09392 -0.31129 C 0.1309 -0.30597 0.16857 -0.30666 0.20468 -0.2951 C 0.21458 -0.29186 0.22031 -0.27799 0.2276 -0.26827 C 0.25191 -0.23567 0.26441 -0.19704 0.27847 -0.15565 C 0.28889 -0.06777 0.29149 0.01433 0.29514 0.10453 C 0.29878 0.10037 0.30659 0.09828 0.30607 0.09204 C 0.30399 0.07539 0.27673 -0.05574 0.26007 -0.08812 C 0.18316 -0.23775 0.18177 -0.24607 0.09531 -0.32979 C 0.07534 -0.34922 0.05642 -0.37142 0.03385 -0.38506 C -0.00261 -0.4075 -0.04202 -0.41929 -0.08004 -0.43664 C -0.10556 -0.44774 -0.13334 -0.44057 -0.16007 -0.44265 C -0.25625 -0.42507 -0.2816 -0.43178 -0.35382 -0.36471 C -0.35782 -0.35685 -0.3908 -0.29603 -0.38924 -0.28076 C -0.37848 -0.16767 -0.37032 -0.07031 -0.28941 -0.01619 C -0.14723 0.0784 -0.10313 0.0821 0.0276 0.11702 C 0.10208 0.11031 0.40069 0.19727 0.45382 0.03075 C 0.42621 -0.04718 0.37413 -0.06198 0.31232 -0.08187 C 0.23628 -0.10616 0.08993 -0.13691 0.02152 -0.14547 C -0.03004 -0.15195 -0.18577 -0.15357 -0.13386 -0.15357 C 0.05746 -0.15357 0.24843 -0.14825 0.43993 -0.14547 C 0.53836 -0.14871 0.83385 -0.1649 0.73541 -0.15773 C 0.25451 -0.12281 0.40642 -0.14154 0.10156 -0.09621 C -0.21389 -0.09991 -0.62153 0.18038 -0.84462 -0.11679 C -0.79618 -0.20653 -0.72552 -0.2241 -0.64931 -0.2581 C -0.59028 -0.28446 -0.49445 -0.33511 -0.4323 -0.35454 C -0.38872 -0.36841 -0.34427 -0.37489 -0.3 -0.38506 C -0.09219 -0.37928 0.12621 -0.44543 0.32309 -0.35639 C 0.29652 -0.33141 0.26996 -0.33095 0.23854 -0.32378 C 0.13194 -0.29926 0.15312 -0.30435 0.22604 -0.30944 C 0.21336 -0.3143 0.20086 -0.3217 0.1875 -0.32378 C 0.16198 -0.32771 0.08507 -0.32864 0.11059 -0.32771 C 0.19948 -0.3247 0.28819 -0.321 0.37673 -0.31753 C 0.48454 -0.3069 0.59635 -0.28423 0.70468 -0.28886 C 0.63975 -0.29973 0.5092 -0.31129 0.5092 -0.31129 C 0.18055 -0.3025 -0.14861 -0.30875 -0.47691 -0.28469 C -0.51737 -0.28169 -0.39827 -0.25856 -0.35851 -0.24792 C -0.23681 -0.21531 -0.19514 -0.21254 -0.06771 -0.19242 C 0.07847 -0.19381 0.22448 -0.19034 0.37083 -0.19658 C 0.38802 -0.19751 0.3368 -0.20421 0.31996 -0.20884 C 0.2835 -0.21855 0.24722 -0.22988 0.21076 -0.2396 C 0.09809 -0.2692 -0.01459 -0.28146 -0.12778 -0.30528 C -0.14983 -0.29371 -0.20296 -0.2995 -0.19393 -0.27036 C -0.18316 -0.23567 -0.13837 -0.25787 -0.11077 -0.25 C 0.025 -0.21185 -0.07813 -0.23058 0.046 -0.213 C 0.07482 -0.21439 0.10434 -0.20884 0.13229 -0.21716 C 0.14479 -0.2211 0.10677 -0.22433 0.09392 -0.22734 C 0.07812 -0.23104 0.06215 -0.23405 0.046 -0.23752 C -0.01094 -0.23682 -0.06771 -0.23705 -0.12466 -0.23567 C -0.12778 -0.23567 -0.11233 -0.23451 -0.11546 -0.23358 C -0.12101 -0.2322 -0.12674 -0.23358 -0.1323 -0.23358 C -0.19636 -0.23358 -0.00417 -0.23497 0.06007 -0.23567 C -0.19705 -0.21555 -0.07952 -0.24168 -0.19532 -0.19866 C -0.10157 -0.12905 0.24375 -0.15542 0.09392 -0.20074 C 0.01562 -0.19057 -0.03386 -0.20167 -0.09532 -0.16582 C -0.09896 -0.14709 -0.10087 -0.14825 -0.06771 -0.1494 C -0.01372 -0.15102 0.0401 -0.15888 0.09392 -0.16374 C 0.10069 -0.17068 0.11475 -0.18132 0.08159 -0.18224 C 0.0375 -0.1834 -0.00677 -0.17692 -0.0507 -0.17415 C -0.02049 -0.1494 0.04427 -0.16536 0.06458 -0.16582 C 0.03073 -0.16305 -0.00469 -0.17045 -0.03698 -0.15773 C -0.05174 -0.15195 0.00764 -0.14339 0.00764 -0.14339 C 0.0276 -0.14408 0.04757 -0.14547 0.0677 -0.14547 C 0.08472 -0.14547 0.03333 -0.14848 0.01684 -0.14339 C 0.01093 -0.14154 0.02812 -0.13784 0.03385 -0.13506 C 0.02569 -0.12859 0.01736 -0.12535 0.0092 -0.11864 C 0.0118 -0.11726 0.01753 -0.11818 0.01684 -0.11471 C 0.01597 -0.11055 0.00451 -0.11194 0.00764 -0.11055 C 0.01198 -0.1087 0.01684 -0.11194 0.02152 -0.11263 C 0.0184 -0.11124 0.01406 -0.11217 0.01232 -0.10847 C 0.01093 -0.10616 0.01632 -0.10685 0.0184 -0.10639 C 0.02413 -0.105 0.03541 -0.10246 0.03541 -0.10246 C 0.0335 -0.09205 0.03194 -0.0858 0.03229 -0.07355 C 0.03316 -0.03955 0.03316 -0.00486 0.03698 0.0289 C 0.03715 0.03099 0.05329 0.04486 0.05382 0.04509 C 0.075 0.06082 0.09861 0.06706 0.12152 0.07793 C 0.16336 0.07284 0.2401 0.10453 0.2552 0.03492 C 0.2467 0.0178 0.24045 -0.00209 0.22916 -0.01619 C 0.22135 -0.02614 0.20989 -0.02984 0.2 -0.03493 C 0.15364 -0.05736 0.14843 -0.05551 0.10156 -0.06545 C 0.02257 -0.06198 -0.05695 -0.06661 -0.13542 -0.05528 C -0.17448 -0.0495 -0.24931 -0.01457 -0.24931 -0.01457 C -0.25591 -0.00879 -0.26302 -0.00417 -0.26927 0.00208 C -0.27136 0.00416 -0.2757 0.00809 -0.27379 0.0104 C -0.24063 0.0518 -0.15677 0.04671 -0.12153 0.04926 C 0.21093 0.00531 0.08767 0.04417 0.2552 -0.01619 C 0.26701 -0.02567 0.27986 -0.03354 0.29079 -0.04487 C 0.296 -0.05019 0.30399 -0.05666 0.30295 -0.06545 C 0.2993 -0.10084 0.26441 -0.12373 0.24461 -0.13298 C 0.09253 -0.20352 0.11996 -0.19288 0 -0.21092 C -0.06771 -0.20606 -0.13559 -0.20329 -0.20313 -0.19658 C -0.21077 -0.19589 -0.19514 -0.17646 -0.18768 -0.17415 C -0.17275 -0.16929 -0.15695 -0.17137 -0.1415 -0.16999 C -0.05122 -0.18086 0.03923 -0.18826 0.12916 -0.20283 C 0.22291 -0.21809 0.31007 -0.26596 0.40156 -0.2951 C 0.14739 -0.30898 -0.18924 -0.45074 -0.37848 -0.19866 C -0.32657 -0.13437 -0.28959 -0.14825 -0.21841 -0.14339 C -0.09636 -0.15912 0.02621 -0.16929 0.14757 -0.19057 C 0.18229 -0.19658 0.21562 -0.21208 0.2493 -0.22526 C 0.2835 -0.23867 0.35069 -0.27036 0.35069 -0.27036 C 0.35277 -0.27382 0.35746 -0.27637 0.35694 -0.28076 C 0.35295 -0.30551 0.32743 -0.30528 0.31545 -0.30944 C 0.1677 -0.29996 0.01875 -0.30736 -0.12778 -0.28076 C -0.18629 -0.27012 -0.2941 -0.19866 -0.2941 -0.19866 C -0.29948 -0.19057 -0.31025 -0.18525 -0.31077 -0.17415 C -0.31146 -0.15981 -0.30608 -0.14293 -0.29688 -0.13506 C -0.254 -0.09737 -0.16997 -0.09899 -0.12778 -0.09413 C 0.1184 -0.1316 0.35173 -0.1346 0.57847 -0.26226 C 0.5875 -0.28331 0.59166 -0.28261 0.56302 -0.30111 C 0.55034 -0.30921 0.48454 -0.32702 0.47517 -0.32979 C 0.37569 -0.3217 0.27534 -0.32401 0.17691 -0.30528 C 0.14479 -0.29926 0.01354 -0.22341 -0.02309 -0.20283 C -0.05955 -0.15148 -0.08473 -0.13021 -0.1 -0.06337 C -0.104 -0.0458 -0.10209 -0.0266 -0.10313 -0.00833 C -0.09844 0.01387 -0.09636 0.037 -0.08924 0.05758 C -0.06528 0.12766 -0.0099 0.13829 0.03975 0.15795 C 0.15364 0.13922 0.25729 0.15726 0.33524 0.04116 C 0.34253 0.01711 0.35816 -0.02036 0.35225 -0.04903 C 0.31909 -0.20629 0.22916 -0.27706 0.12152 -0.32378 C 0.08975 -0.31661 0.04739 -0.31915 0.02152 -0.28469 C 0.01389 -0.27452 0.01024 -0.26018 0.00468 -0.24792 C 0.00104 -0.22341 -0.00834 -0.16282 -0.00625 -0.14131 C 0.00295 -0.04371 0.02604 0.05966 0.09687 0.10661 C 0.121 0.12257 0.14757 0.12326 0.17378 0.12719 C 0.18333 0.12372 0.19427 0.12396 0.20312 0.11702 C 0.21875 0.10453 0.24357 0.06198 0.2552 0.04324 C 0.28368 -0.0488 0.28159 -0.01619 0.23385 -0.17415 C 0.22448 -0.20468 0.20729 -0.22988 0.19218 -0.25602 C 0.14548 -0.33696 0.09965 -0.35384 0.02621 -0.36055 C 0.00052 -0.35176 -0.02639 -0.34806 -0.0507 -0.33395 C -0.104 -0.30296 -0.11546 -0.17993 -0.12309 -0.11471 C -0.09983 0.02682 -0.07396 0.13829 0.03385 0.20513 C 0.05069 0.21554 0.06979 0.21877 0.08767 0.22548 C 0.14218 0.20837 0.2 0.20235 0.25052 0.17021 C 0.26389 0.16188 0.2743 0.14685 0.28611 0.13529 C 0.29305 0.12025 0.30277 0.10661 0.30764 0.08996 C 0.346 -0.04256 0.26493 -0.19704 0.17847 -0.25394 C 0.15989 -0.26619 0.07968 -0.28701 0.0585 -0.29302 C 0.0052 -0.28261 -0.03559 -0.28955 -0.07691 -0.24584 C -0.08802 -0.23405 -0.09549 -0.21716 -0.10469 -0.20283 C -0.10921 -0.1871 -0.11823 -0.17253 -0.11841 -0.15565 C -0.11875 -0.11703 -0.11563 -0.07748 -0.10608 -0.04094 C -0.10139 -0.0229 -0.0875 -0.01111 -0.07691 0.00208 C -0.02361 0.06868 0.0151 0.09297 0.08454 0.11887 C 0.19514 0.10198 0.25607 0.14824 0.29236 0.03075 C 0.2934 0.01919 0.29826 0.0067 0.29514 -0.00417 C 0.28611 -0.03654 0.27378 -0.06777 0.25677 -0.09413 C 0.24948 -0.10546 0.23698 -0.10824 0.22604 -0.11263 C 0.21093 -0.11888 0.16336 -0.12489 0.1493 -0.12697 C 0.1184 -0.11888 0.08715 -0.11356 0.05694 -0.10246 C 0.00729 -0.08419 -0.03143 -0.02914 -0.06164 0.02266 C -0.06962 0.05319 -0.08334 0.09828 -0.06771 0.12927 C -0.06424 0.10615 -0.06598 0.13043 -0.07848 0.09412 C -0.08108 0.08672 -0.08125 0.07793 -0.08316 0.06984 C -0.08907 0.04417 -0.09497 0.01549 -0.10157 -0.01041 C -0.09948 -0.01457 -0.09844 -0.01989 -0.09532 -0.02244 C -0.09271 -0.02498 -0.08907 -0.02336 -0.08611 -0.02452 C -0.04219 -0.03978 -0.07796 -0.03284 -0.02622 -0.03909 C 0.06406 -0.034 0.15451 -0.03446 0.24461 -0.02452 C 0.25468 -0.02336 0.225 -0.01712 0.21545 -0.01249 C 0.18177 0.00462 0.14948 0.02659 0.11527 0.04116 C 0.06944 0.06036 0.0243 0.08048 -0.02153 0.10037 C -0.02761 0.10337 -0.03368 0.10615 -0.03993 0.10869 C -0.04445 0.11031 -0.05816 0.11517 -0.05382 0.11285 C -0.02136 0.09574 -0.0158 0.09551 0.01389 0.08626 C 0.05277 0.05666 0.08975 0.03723 0.13229 0.01457 C 0.14236 0.00925 0.15034 -0.00162 0.15989 -0.00833 C 0.17951 -0.02151 0.18541 -0.02244 0.20468 -0.02868 C 0.20625 -0.03076 0.21128 -0.03539 0.2092 -0.03493 C 0.19739 -0.03146 0.17534 -0.02036 0.17534 -0.02036 " pathEditMode="relative" ptsTypes="fffffffffffffffffffffffffffffffffffffffffffffffffffffffffffffffffffffffffffffffffffffffffffffffffffffffffffffffffffffffffffffffffffffffffffffffffffffffffffffffffffffffffffffffffffffffffffffffffffffffffffffffffffffffffffffffffffffffffffffffA">
                                      <p:cBhvr>
                                        <p:cTn id="12" dur="2000" fill="hold"/>
                                        <p:tgtEl>
                                          <p:spTgt spid="3">
                                            <p:txEl>
                                              <p:pRg st="1" end="1"/>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lstStyle/>
          <a:p>
            <a:r>
              <a:rPr lang="en-GB" dirty="0" smtClean="0"/>
              <a:t>Q29. No more randomness...</a:t>
            </a:r>
            <a:endParaRPr lang="en-GB" dirty="0"/>
          </a:p>
        </p:txBody>
      </p:sp>
      <p:sp>
        <p:nvSpPr>
          <p:cNvPr id="6" name="Content Placeholder 2"/>
          <p:cNvSpPr>
            <a:spLocks noGrp="1"/>
          </p:cNvSpPr>
          <p:nvPr>
            <p:ph idx="1"/>
          </p:nvPr>
        </p:nvSpPr>
        <p:spPr>
          <a:xfrm>
            <a:off x="457200" y="1772816"/>
            <a:ext cx="8229600" cy="4353347"/>
          </a:xfrm>
        </p:spPr>
        <p:txBody>
          <a:bodyPr/>
          <a:lstStyle/>
          <a:p>
            <a:pPr>
              <a:buNone/>
            </a:pPr>
            <a:r>
              <a:rPr lang="ja-JP" altLang="en-US" smtClean="0">
                <a:hlinkClick r:id="" action="ppaction://hlinkshowjump?jump=nextslide"/>
              </a:rPr>
              <a:t>これは、</a:t>
            </a:r>
            <a:r>
              <a:rPr lang="en-US" altLang="ja-JP" dirty="0" smtClean="0">
                <a:hlinkClick r:id="" action="ppaction://hlinkshowjump?jump=nextslide"/>
              </a:rPr>
              <a:t>"'Cuz</a:t>
            </a:r>
            <a:r>
              <a:rPr lang="ja-JP" altLang="en-US" smtClean="0">
                <a:hlinkClick r:id="" action="ppaction://hlinkshowjump?jump=nextslide"/>
              </a:rPr>
              <a:t>の赤ちゃんはあなたが花火している</a:t>
            </a:r>
            <a:r>
              <a:rPr lang="en-US" altLang="ja-JP" dirty="0" smtClean="0">
                <a:hlinkClick r:id="" action="ppaction://hlinkshowjump?jump=nextslide"/>
              </a:rPr>
              <a:t>"</a:t>
            </a:r>
            <a:r>
              <a:rPr lang="ja-JP" altLang="en-US" smtClean="0">
                <a:hlinkClick r:id="" action="ppaction://hlinkshowjump?jump=nextslide"/>
              </a:rPr>
              <a:t>と言うようにはなっていない！</a:t>
            </a:r>
            <a:r>
              <a:rPr lang="en-GB" altLang="ja-JP" dirty="0" smtClean="0">
                <a:hlinkClick r:id="" action="ppaction://hlinkshowjump?jump=nextslide"/>
              </a:rPr>
              <a:t>?</a:t>
            </a:r>
            <a:endParaRPr lang="en-GB" altLang="ja-JP" dirty="0" smtClean="0"/>
          </a:p>
          <a:p>
            <a:pPr>
              <a:buNone/>
            </a:pPr>
            <a:r>
              <a:rPr lang="ja-JP" altLang="en-US" smtClean="0">
                <a:hlinkClick r:id="" action="ppaction://hlinkshowjump?jump=lastslide"/>
              </a:rPr>
              <a:t>私は日本</a:t>
            </a:r>
            <a:r>
              <a:rPr lang="en-US" altLang="ja-JP" dirty="0" smtClean="0">
                <a:hlinkClick r:id="" action="ppaction://hlinkshowjump?jump=lastslide"/>
              </a:rPr>
              <a:t>- Man</a:t>
            </a:r>
            <a:r>
              <a:rPr lang="ja-JP" altLang="en-US" smtClean="0">
                <a:hlinkClick r:id="" action="ppaction://hlinkshowjump?jump=lastslide"/>
              </a:rPr>
              <a:t>を午前</a:t>
            </a:r>
            <a:endParaRPr lang="en-GB" altLang="ja-JP" dirty="0" smtClean="0"/>
          </a:p>
          <a:p>
            <a:pPr>
              <a:buNone/>
            </a:pPr>
            <a:r>
              <a:rPr lang="en-GB" dirty="0" smtClean="0">
                <a:hlinkClick r:id="" action="ppaction://hlinkshowjump?jump=lastslide"/>
              </a:rPr>
              <a:t>I don’t know I’m not Japanese!!</a:t>
            </a:r>
            <a:endParaRPr lang="en-GB" dirty="0"/>
          </a:p>
        </p:txBody>
      </p:sp>
    </p:spTree>
  </p:cSld>
  <p:clrMapOvr>
    <a:masterClrMapping/>
  </p:clrMapOvr>
  <p:transition advClick="0"/>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normAutofit fontScale="90000"/>
          </a:bodyPr>
          <a:lstStyle/>
          <a:p>
            <a:r>
              <a:rPr lang="en-GB" dirty="0" smtClean="0"/>
              <a:t>Q30. That was a copy of a Japan-Man question! </a:t>
            </a:r>
            <a:r>
              <a:rPr lang="en-GB" dirty="0" err="1" smtClean="0"/>
              <a:t>Yeey</a:t>
            </a:r>
            <a:r>
              <a:rPr lang="en-GB" dirty="0" smtClean="0"/>
              <a:t>! Hello!</a:t>
            </a:r>
            <a:endParaRPr lang="en-GB" dirty="0"/>
          </a:p>
        </p:txBody>
      </p:sp>
      <p:sp>
        <p:nvSpPr>
          <p:cNvPr id="6" name="Content Placeholder 2"/>
          <p:cNvSpPr>
            <a:spLocks noGrp="1"/>
          </p:cNvSpPr>
          <p:nvPr>
            <p:ph idx="1"/>
          </p:nvPr>
        </p:nvSpPr>
        <p:spPr>
          <a:xfrm>
            <a:off x="457200" y="1772816"/>
            <a:ext cx="8229600" cy="4353347"/>
          </a:xfrm>
        </p:spPr>
        <p:txBody>
          <a:bodyPr/>
          <a:lstStyle/>
          <a:p>
            <a:pPr>
              <a:buNone/>
            </a:pPr>
            <a:r>
              <a:rPr lang="en-GB" dirty="0" smtClean="0">
                <a:hlinkClick r:id="" action="ppaction://hlinkshowjump?jump=nextslide"/>
              </a:rPr>
              <a:t>Hi</a:t>
            </a:r>
            <a:endParaRPr lang="en-GB" dirty="0"/>
          </a:p>
        </p:txBody>
      </p:sp>
    </p:spTree>
  </p:cSld>
  <p:clrMapOvr>
    <a:masterClrMapping/>
  </p:clrMapOvr>
  <p:transition advClick="0"/>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normAutofit fontScale="90000"/>
          </a:bodyPr>
          <a:lstStyle/>
          <a:p>
            <a:r>
              <a:rPr lang="en-GB" dirty="0" smtClean="0"/>
              <a:t>Q31. Actual maze this time!</a:t>
            </a:r>
            <a:br>
              <a:rPr lang="en-GB" dirty="0" smtClean="0"/>
            </a:br>
            <a:r>
              <a:rPr lang="en-GB" dirty="0" smtClean="0"/>
              <a:t>You only have to touch “Next” now!</a:t>
            </a:r>
            <a:endParaRPr lang="en-GB" dirty="0"/>
          </a:p>
        </p:txBody>
      </p:sp>
      <p:sp>
        <p:nvSpPr>
          <p:cNvPr id="6" name="Content Placeholder 2"/>
          <p:cNvSpPr>
            <a:spLocks noGrp="1"/>
          </p:cNvSpPr>
          <p:nvPr>
            <p:ph idx="1"/>
          </p:nvPr>
        </p:nvSpPr>
        <p:spPr>
          <a:xfrm>
            <a:off x="5796136" y="5013176"/>
            <a:ext cx="2602632" cy="1296144"/>
          </a:xfrm>
        </p:spPr>
        <p:txBody>
          <a:bodyPr/>
          <a:lstStyle/>
          <a:p>
            <a:pPr>
              <a:buNone/>
            </a:pPr>
            <a:r>
              <a:rPr lang="en-GB" dirty="0" smtClean="0">
                <a:hlinkMouseOver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normAutofit fontScale="90000"/>
          </a:bodyPr>
          <a:lstStyle/>
          <a:p>
            <a:r>
              <a:rPr lang="en-GB" dirty="0" smtClean="0"/>
              <a:t>Q31. Actual maze this time!</a:t>
            </a:r>
            <a:br>
              <a:rPr lang="en-GB" dirty="0" smtClean="0"/>
            </a:br>
            <a:r>
              <a:rPr lang="en-GB" dirty="0" smtClean="0"/>
              <a:t>You only have to touch “Next” now!</a:t>
            </a:r>
            <a:endParaRPr lang="en-GB" dirty="0"/>
          </a:p>
        </p:txBody>
      </p:sp>
      <p:sp>
        <p:nvSpPr>
          <p:cNvPr id="6" name="Content Placeholder 2"/>
          <p:cNvSpPr>
            <a:spLocks noGrp="1"/>
          </p:cNvSpPr>
          <p:nvPr>
            <p:ph idx="1"/>
          </p:nvPr>
        </p:nvSpPr>
        <p:spPr>
          <a:xfrm>
            <a:off x="5544616" y="5013176"/>
            <a:ext cx="3347864" cy="1844824"/>
          </a:xfrm>
        </p:spPr>
        <p:txBody>
          <a:bodyPr/>
          <a:lstStyle/>
          <a:p>
            <a:pPr>
              <a:buNone/>
            </a:pPr>
            <a:r>
              <a:rPr lang="en-GB" dirty="0" smtClean="0"/>
              <a:t>Congrats! </a:t>
            </a:r>
          </a:p>
          <a:p>
            <a:pPr>
              <a:buNone/>
            </a:pPr>
            <a:r>
              <a:rPr lang="en-GB" dirty="0" smtClean="0"/>
              <a:t>That’s it!</a:t>
            </a:r>
          </a:p>
          <a:p>
            <a:pPr>
              <a:buNone/>
            </a:pPr>
            <a:r>
              <a:rPr lang="en-GB" dirty="0" smtClean="0"/>
              <a:t>Enter the maze!</a:t>
            </a:r>
            <a:endParaRPr lang="en-GB" dirty="0"/>
          </a:p>
        </p:txBody>
      </p:sp>
      <p:sp>
        <p:nvSpPr>
          <p:cNvPr id="4" name="Content Placeholder 2"/>
          <p:cNvSpPr txBox="1">
            <a:spLocks/>
          </p:cNvSpPr>
          <p:nvPr/>
        </p:nvSpPr>
        <p:spPr>
          <a:xfrm>
            <a:off x="6660232" y="2708920"/>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hlinkMouseOver r:id="" action="ppaction://hlinkshowjump?jump=nextslide"/>
              </a:rPr>
              <a:t>Next</a:t>
            </a:r>
            <a:endParaRPr kumimoji="0" lang="en-GB"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0" y="2276872"/>
            <a:ext cx="9144000" cy="514350"/>
          </a:xfrm>
          <a:prstGeom prst="rect">
            <a:avLst/>
          </a:prstGeom>
        </p:spPr>
      </p:pic>
      <p:pic>
        <p:nvPicPr>
          <p:cNvPr id="7" name="Picture 6" descr="maze_line.png">
            <a:hlinkHover r:id="" action="ppaction://hlinkshowjump?jump=lastslide"/>
          </p:cNvPr>
          <p:cNvPicPr>
            <a:picLocks noChangeAspect="1"/>
          </p:cNvPicPr>
          <p:nvPr/>
        </p:nvPicPr>
        <p:blipFill>
          <a:blip r:embed="rId2" cstate="print"/>
          <a:stretch>
            <a:fillRect/>
          </a:stretch>
        </p:blipFill>
        <p:spPr>
          <a:xfrm>
            <a:off x="1835696" y="3346698"/>
            <a:ext cx="7308304" cy="514350"/>
          </a:xfrm>
          <a:prstGeom prst="rect">
            <a:avLst/>
          </a:prstGeom>
        </p:spPr>
      </p:pic>
      <p:pic>
        <p:nvPicPr>
          <p:cNvPr id="8" name="Picture 7" descr="maze_line.png">
            <a:hlinkHover r:id="" action="ppaction://hlinkshowjump?jump=lastslide"/>
          </p:cNvPr>
          <p:cNvPicPr>
            <a:picLocks noChangeAspect="1"/>
          </p:cNvPicPr>
          <p:nvPr/>
        </p:nvPicPr>
        <p:blipFill>
          <a:blip r:embed="rId2" cstate="print"/>
          <a:stretch>
            <a:fillRect/>
          </a:stretch>
        </p:blipFill>
        <p:spPr>
          <a:xfrm rot="5400000">
            <a:off x="-1647056" y="3951312"/>
            <a:ext cx="4553744" cy="1259632"/>
          </a:xfrm>
          <a:prstGeom prst="rect">
            <a:avLst/>
          </a:prstGeom>
        </p:spPr>
      </p:pic>
      <p:pic>
        <p:nvPicPr>
          <p:cNvPr id="9" name="Picture 8" descr="maze_line.png">
            <a:hlinkHover r:id="" action="ppaction://hlinkshowjump?jump=lastslide"/>
          </p:cNvPr>
          <p:cNvPicPr>
            <a:picLocks noChangeAspect="1"/>
          </p:cNvPicPr>
          <p:nvPr/>
        </p:nvPicPr>
        <p:blipFill>
          <a:blip r:embed="rId2" cstate="print"/>
          <a:stretch>
            <a:fillRect/>
          </a:stretch>
        </p:blipFill>
        <p:spPr>
          <a:xfrm rot="5400000">
            <a:off x="976747" y="4359957"/>
            <a:ext cx="2232248" cy="514350"/>
          </a:xfrm>
          <a:prstGeom prst="rect">
            <a:avLst/>
          </a:prstGeom>
        </p:spPr>
      </p:pic>
      <p:pic>
        <p:nvPicPr>
          <p:cNvPr id="10" name="Picture 9" descr="maze_line.png">
            <a:hlinkHover r:id="" action="ppaction://hlinkshowjump?jump=lastslide"/>
          </p:cNvPr>
          <p:cNvPicPr>
            <a:picLocks noChangeAspect="1"/>
          </p:cNvPicPr>
          <p:nvPr/>
        </p:nvPicPr>
        <p:blipFill>
          <a:blip r:embed="rId2" cstate="print"/>
          <a:stretch>
            <a:fillRect/>
          </a:stretch>
        </p:blipFill>
        <p:spPr>
          <a:xfrm>
            <a:off x="467544" y="6343650"/>
            <a:ext cx="4680520" cy="514350"/>
          </a:xfrm>
          <a:prstGeom prst="rect">
            <a:avLst/>
          </a:prstGeom>
        </p:spPr>
      </p:pic>
      <p:pic>
        <p:nvPicPr>
          <p:cNvPr id="11" name="Picture 10" descr="maze_line.png">
            <a:hlinkHover r:id="" action="ppaction://hlinkshowjump?jump=lastslide"/>
          </p:cNvPr>
          <p:cNvPicPr>
            <a:picLocks noChangeAspect="1"/>
          </p:cNvPicPr>
          <p:nvPr/>
        </p:nvPicPr>
        <p:blipFill>
          <a:blip r:embed="rId2" cstate="print"/>
          <a:stretch>
            <a:fillRect/>
          </a:stretch>
        </p:blipFill>
        <p:spPr>
          <a:xfrm rot="5400000">
            <a:off x="2056867" y="5512085"/>
            <a:ext cx="2232248" cy="514350"/>
          </a:xfrm>
          <a:prstGeom prst="rect">
            <a:avLst/>
          </a:prstGeom>
        </p:spPr>
      </p:pic>
      <p:pic>
        <p:nvPicPr>
          <p:cNvPr id="12" name="Picture 11" descr="maze_line.png">
            <a:hlinkHover r:id="" action="ppaction://hlinkshowjump?jump=lastslide"/>
          </p:cNvPr>
          <p:cNvPicPr>
            <a:picLocks noChangeAspect="1"/>
          </p:cNvPicPr>
          <p:nvPr/>
        </p:nvPicPr>
        <p:blipFill>
          <a:blip r:embed="rId2" cstate="print"/>
          <a:stretch>
            <a:fillRect/>
          </a:stretch>
        </p:blipFill>
        <p:spPr>
          <a:xfrm rot="5400000">
            <a:off x="3064979" y="4359957"/>
            <a:ext cx="2232248" cy="514350"/>
          </a:xfrm>
          <a:prstGeom prst="rect">
            <a:avLst/>
          </a:prstGeom>
        </p:spPr>
      </p:pic>
      <p:pic>
        <p:nvPicPr>
          <p:cNvPr id="13" name="Picture 12" descr="maze_line.png">
            <a:hlinkHover r:id="" action="ppaction://hlinkshowjump?jump=lastslide"/>
          </p:cNvPr>
          <p:cNvPicPr>
            <a:picLocks noChangeAspect="1"/>
          </p:cNvPicPr>
          <p:nvPr/>
        </p:nvPicPr>
        <p:blipFill>
          <a:blip r:embed="rId2" cstate="print"/>
          <a:stretch>
            <a:fillRect/>
          </a:stretch>
        </p:blipFill>
        <p:spPr>
          <a:xfrm rot="5400000">
            <a:off x="4073091" y="5512085"/>
            <a:ext cx="2232248" cy="514350"/>
          </a:xfrm>
          <a:prstGeom prst="rect">
            <a:avLst/>
          </a:prstGeom>
        </p:spPr>
      </p:pic>
      <p:pic>
        <p:nvPicPr>
          <p:cNvPr id="14" name="Picture 13" descr="maze_line.png">
            <a:hlinkHover r:id="" action="ppaction://hlinkshowjump?jump=lastslide"/>
          </p:cNvPr>
          <p:cNvPicPr>
            <a:picLocks noChangeAspect="1"/>
          </p:cNvPicPr>
          <p:nvPr/>
        </p:nvPicPr>
        <p:blipFill>
          <a:blip r:embed="rId2" cstate="print"/>
          <a:stretch>
            <a:fillRect/>
          </a:stretch>
        </p:blipFill>
        <p:spPr>
          <a:xfrm rot="5400000">
            <a:off x="6776789" y="4454277"/>
            <a:ext cx="4293096" cy="514350"/>
          </a:xfrm>
          <a:prstGeom prst="rect">
            <a:avLst/>
          </a:prstGeom>
        </p:spPr>
      </p:pic>
    </p:spTree>
  </p:cSld>
  <p:clrMapOvr>
    <a:masterClrMapping/>
  </p:clrMapOvr>
  <p:transition advClick="0"/>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548680"/>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600" b="0" i="0" u="none" strike="noStrike" kern="1200" cap="none" spc="0" normalizeH="0" baseline="0" noProof="0" dirty="0" smtClean="0">
                <a:ln>
                  <a:noFill/>
                </a:ln>
                <a:solidFill>
                  <a:schemeClr val="tx1"/>
                </a:solidFill>
                <a:effectLst/>
                <a:uLnTx/>
                <a:uFillTx/>
                <a:latin typeface="+mn-lt"/>
                <a:ea typeface="+mn-ea"/>
                <a:cs typeface="+mn-cs"/>
                <a:hlinkMouseOver r:id="" action="ppaction://hlinkshowjump?jump=nextslide"/>
              </a:rPr>
              <a:t>Next</a:t>
            </a:r>
            <a:endParaRPr kumimoji="0" lang="en-GB"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pic>
        <p:nvPicPr>
          <p:cNvPr id="58" name="Picture 57" descr="maze_line.png">
            <a:hlinkHover r:id="" action="ppaction://hlinkshowjump?jump=lastslide"/>
          </p:cNvPr>
          <p:cNvPicPr>
            <a:picLocks noChangeAspect="1"/>
          </p:cNvPicPr>
          <p:nvPr/>
        </p:nvPicPr>
        <p:blipFill>
          <a:blip r:embed="rId2" cstate="print"/>
          <a:stretch>
            <a:fillRect/>
          </a:stretch>
        </p:blipFill>
        <p:spPr>
          <a:xfrm rot="5400000">
            <a:off x="3404276" y="4529020"/>
            <a:ext cx="2483768" cy="139712"/>
          </a:xfrm>
          <a:prstGeom prst="rect">
            <a:avLst/>
          </a:prstGeom>
        </p:spPr>
      </p:pic>
    </p:spTree>
  </p:cSld>
  <p:clrMapOvr>
    <a:masterClrMapping/>
  </p:clrMapOvr>
  <p:transition advClick="0"/>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620688"/>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CLICK!</a:t>
            </a:r>
            <a:endParaRPr kumimoji="0" lang="en-GB"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1" name="Picture 40" descr="maze_line.png">
            <a:hlinkHover r:id="" action="ppaction://hlinkshowjump?jump=lastslide"/>
          </p:cNvPr>
          <p:cNvPicPr>
            <a:picLocks noChangeAspect="1"/>
          </p:cNvPicPr>
          <p:nvPr/>
        </p:nvPicPr>
        <p:blipFill>
          <a:blip r:embed="rId2" cstate="print"/>
          <a:stretch>
            <a:fillRect/>
          </a:stretch>
        </p:blipFill>
        <p:spPr>
          <a:xfrm rot="5400000">
            <a:off x="3039932" y="4312996"/>
            <a:ext cx="2483768" cy="139712"/>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spTree>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620688"/>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CLICK!</a:t>
            </a:r>
            <a:endParaRPr kumimoji="0" lang="en-GB"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1" name="Picture 40" descr="maze_line.png">
            <a:hlinkHover r:id="" action="ppaction://hlinkshowjump?jump=lastslide"/>
          </p:cNvPr>
          <p:cNvPicPr>
            <a:picLocks noChangeAspect="1"/>
          </p:cNvPicPr>
          <p:nvPr/>
        </p:nvPicPr>
        <p:blipFill>
          <a:blip r:embed="rId2" cstate="print"/>
          <a:stretch>
            <a:fillRect/>
          </a:stretch>
        </p:blipFill>
        <p:spPr>
          <a:xfrm rot="5400000">
            <a:off x="3039932" y="4312996"/>
            <a:ext cx="2483768" cy="139712"/>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spTree>
  </p:cSld>
  <p:clrMapOvr>
    <a:masterClrMapping/>
  </p:clrMapOvr>
  <p:transition advClick="0"/>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620688"/>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CLICK!</a:t>
            </a:r>
            <a:endParaRPr kumimoji="0" lang="en-GB"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1" name="Picture 40" descr="maze_line.png">
            <a:hlinkHover r:id="" action="ppaction://hlinkshowjump?jump=lastslide"/>
          </p:cNvPr>
          <p:cNvPicPr>
            <a:picLocks noChangeAspect="1"/>
          </p:cNvPicPr>
          <p:nvPr/>
        </p:nvPicPr>
        <p:blipFill>
          <a:blip r:embed="rId2" cstate="print"/>
          <a:stretch>
            <a:fillRect/>
          </a:stretch>
        </p:blipFill>
        <p:spPr>
          <a:xfrm rot="5400000">
            <a:off x="3039932" y="4312996"/>
            <a:ext cx="2483768" cy="139712"/>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spTree>
  </p:cSld>
  <p:clrMapOvr>
    <a:masterClrMapping/>
  </p:clrMapOvr>
  <p:transition advClick="0"/>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620688"/>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CLICK!</a:t>
            </a:r>
            <a:endParaRPr kumimoji="0" lang="en-GB"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1" name="Picture 40" descr="maze_line.png">
            <a:hlinkHover r:id="" action="ppaction://hlinkshowjump?jump=lastslide"/>
          </p:cNvPr>
          <p:cNvPicPr>
            <a:picLocks noChangeAspect="1"/>
          </p:cNvPicPr>
          <p:nvPr/>
        </p:nvPicPr>
        <p:blipFill>
          <a:blip r:embed="rId2" cstate="print"/>
          <a:stretch>
            <a:fillRect/>
          </a:stretch>
        </p:blipFill>
        <p:spPr>
          <a:xfrm rot="5400000">
            <a:off x="3039932" y="4312996"/>
            <a:ext cx="2483768" cy="139712"/>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spTree>
  </p:cSld>
  <p:clrMapOvr>
    <a:masterClrMapping/>
  </p:clrMapOvr>
  <p:transition advClick="0"/>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620688"/>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CLICK!</a:t>
            </a:r>
            <a:endParaRPr kumimoji="0" lang="en-GB"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1" name="Picture 40" descr="maze_line.png">
            <a:hlinkHover r:id="" action="ppaction://hlinkshowjump?jump=lastslide"/>
          </p:cNvPr>
          <p:cNvPicPr>
            <a:picLocks noChangeAspect="1"/>
          </p:cNvPicPr>
          <p:nvPr/>
        </p:nvPicPr>
        <p:blipFill>
          <a:blip r:embed="rId2" cstate="print"/>
          <a:stretch>
            <a:fillRect/>
          </a:stretch>
        </p:blipFill>
        <p:spPr>
          <a:xfrm rot="5400000">
            <a:off x="3039932" y="4312996"/>
            <a:ext cx="2483768" cy="139712"/>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spTree>
  </p:cSld>
  <p:clrMapOvr>
    <a:masterClrMapping/>
  </p:clrMapOvr>
  <p:transition advClick="0"/>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274638"/>
            <a:ext cx="8507288" cy="1143000"/>
          </a:xfrm>
        </p:spPr>
        <p:txBody>
          <a:bodyPr>
            <a:normAutofit/>
          </a:bodyPr>
          <a:lstStyle/>
          <a:p>
            <a:r>
              <a:rPr lang="en-GB" dirty="0" smtClean="0"/>
              <a:t>Q32. Extreme maze of DEATH!</a:t>
            </a:r>
            <a:endParaRPr lang="en-GB" dirty="0"/>
          </a:p>
        </p:txBody>
      </p:sp>
      <p:sp>
        <p:nvSpPr>
          <p:cNvPr id="4" name="Content Placeholder 2"/>
          <p:cNvSpPr txBox="1">
            <a:spLocks/>
          </p:cNvSpPr>
          <p:nvPr/>
        </p:nvSpPr>
        <p:spPr>
          <a:xfrm>
            <a:off x="8450088" y="620688"/>
            <a:ext cx="1450504" cy="8640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4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NEXT!</a:t>
            </a:r>
            <a:endParaRPr kumimoji="0" lang="en-GB" sz="14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maze_line.png">
            <a:hlinkHover r:id="" action="ppaction://hlinkshowjump?jump=lastslide"/>
          </p:cNvPr>
          <p:cNvPicPr>
            <a:picLocks noChangeAspect="1"/>
          </p:cNvPicPr>
          <p:nvPr/>
        </p:nvPicPr>
        <p:blipFill>
          <a:blip r:embed="rId2" cstate="print"/>
          <a:stretch>
            <a:fillRect/>
          </a:stretch>
        </p:blipFill>
        <p:spPr>
          <a:xfrm>
            <a:off x="5292080" y="2708920"/>
            <a:ext cx="2483768" cy="139712"/>
          </a:xfrm>
          <a:prstGeom prst="rect">
            <a:avLst/>
          </a:prstGeom>
        </p:spPr>
      </p:pic>
      <p:pic>
        <p:nvPicPr>
          <p:cNvPr id="15" name="Picture 14" descr="maze_line.png">
            <a:hlinkHover r:id="" action="ppaction://hlinkshowjump?jump=lastslide"/>
          </p:cNvPr>
          <p:cNvPicPr>
            <a:picLocks noChangeAspect="1"/>
          </p:cNvPicPr>
          <p:nvPr/>
        </p:nvPicPr>
        <p:blipFill>
          <a:blip r:embed="rId3" cstate="print"/>
          <a:stretch>
            <a:fillRect/>
          </a:stretch>
        </p:blipFill>
        <p:spPr>
          <a:xfrm>
            <a:off x="324544" y="3284984"/>
            <a:ext cx="7451304" cy="648072"/>
          </a:xfrm>
          <a:prstGeom prst="rect">
            <a:avLst/>
          </a:prstGeom>
        </p:spPr>
      </p:pic>
      <p:pic>
        <p:nvPicPr>
          <p:cNvPr id="16" name="Picture 15" descr="maze_line.png">
            <a:hlinkHover r:id="" action="ppaction://hlinkshowjump?jump=lastslide"/>
          </p:cNvPr>
          <p:cNvPicPr>
            <a:picLocks noChangeAspect="1"/>
          </p:cNvPicPr>
          <p:nvPr/>
        </p:nvPicPr>
        <p:blipFill>
          <a:blip r:embed="rId2" cstate="print"/>
          <a:stretch>
            <a:fillRect/>
          </a:stretch>
        </p:blipFill>
        <p:spPr>
          <a:xfrm rot="5400000">
            <a:off x="6500620" y="2944844"/>
            <a:ext cx="2483768" cy="139712"/>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995936" y="2780928"/>
            <a:ext cx="2483768" cy="436128"/>
          </a:xfrm>
          <a:prstGeom prst="rect">
            <a:avLst/>
          </a:prstGeom>
        </p:spPr>
      </p:pic>
      <p:pic>
        <p:nvPicPr>
          <p:cNvPr id="18" name="Picture 17" descr="maze_line.png">
            <a:hlinkHover r:id="" action="ppaction://hlinkshowjump?jump=lastslide"/>
          </p:cNvPr>
          <p:cNvPicPr>
            <a:picLocks noChangeAspect="1"/>
          </p:cNvPicPr>
          <p:nvPr/>
        </p:nvPicPr>
        <p:blipFill>
          <a:blip r:embed="rId2" cstate="print"/>
          <a:stretch>
            <a:fillRect/>
          </a:stretch>
        </p:blipFill>
        <p:spPr>
          <a:xfrm rot="5400000">
            <a:off x="2607884" y="3664924"/>
            <a:ext cx="2483768" cy="139712"/>
          </a:xfrm>
          <a:prstGeom prst="rect">
            <a:avLst/>
          </a:prstGeom>
        </p:spPr>
      </p:pic>
      <p:pic>
        <p:nvPicPr>
          <p:cNvPr id="19" name="Picture 18" descr="maze_line.png">
            <a:hlinkHover r:id="" action="ppaction://hlinkshowjump?jump=lastslide"/>
          </p:cNvPr>
          <p:cNvPicPr>
            <a:picLocks noChangeAspect="1"/>
          </p:cNvPicPr>
          <p:nvPr/>
        </p:nvPicPr>
        <p:blipFill>
          <a:blip r:embed="rId2" cstate="print"/>
          <a:stretch>
            <a:fillRect/>
          </a:stretch>
        </p:blipFill>
        <p:spPr>
          <a:xfrm>
            <a:off x="2627784" y="2276872"/>
            <a:ext cx="2483768" cy="139712"/>
          </a:xfrm>
          <a:prstGeom prst="rect">
            <a:avLst/>
          </a:prstGeom>
        </p:spPr>
      </p:pic>
      <p:pic>
        <p:nvPicPr>
          <p:cNvPr id="20" name="Picture 19" descr="maze_line.png">
            <a:hlinkHover r:id="" action="ppaction://hlinkshowjump?jump=lastslide"/>
          </p:cNvPr>
          <p:cNvPicPr>
            <a:picLocks noChangeAspect="1"/>
          </p:cNvPicPr>
          <p:nvPr/>
        </p:nvPicPr>
        <p:blipFill>
          <a:blip r:embed="rId4" cstate="print"/>
          <a:stretch>
            <a:fillRect/>
          </a:stretch>
        </p:blipFill>
        <p:spPr>
          <a:xfrm rot="5400000">
            <a:off x="3679901" y="2520899"/>
            <a:ext cx="1280142" cy="72008"/>
          </a:xfrm>
          <a:prstGeom prst="rect">
            <a:avLst/>
          </a:prstGeom>
        </p:spPr>
      </p:pic>
      <p:pic>
        <p:nvPicPr>
          <p:cNvPr id="21" name="Picture 20" descr="maze_line.png">
            <a:hlinkHover r:id="" action="ppaction://hlinkshowjump?jump=lastslide"/>
          </p:cNvPr>
          <p:cNvPicPr>
            <a:picLocks noChangeAspect="1"/>
          </p:cNvPicPr>
          <p:nvPr/>
        </p:nvPicPr>
        <p:blipFill>
          <a:blip r:embed="rId4" cstate="print"/>
          <a:stretch>
            <a:fillRect/>
          </a:stretch>
        </p:blipFill>
        <p:spPr>
          <a:xfrm rot="5400000">
            <a:off x="2815805" y="2520899"/>
            <a:ext cx="1280142" cy="72008"/>
          </a:xfrm>
          <a:prstGeom prst="rect">
            <a:avLst/>
          </a:prstGeom>
        </p:spPr>
      </p:pic>
      <p:pic>
        <p:nvPicPr>
          <p:cNvPr id="22" name="Picture 21" descr="maze_line.png">
            <a:hlinkHover r:id="" action="ppaction://hlinkshowjump?jump=lastslide"/>
          </p:cNvPr>
          <p:cNvPicPr>
            <a:picLocks noChangeAspect="1"/>
          </p:cNvPicPr>
          <p:nvPr/>
        </p:nvPicPr>
        <p:blipFill>
          <a:blip r:embed="rId2" cstate="print"/>
          <a:stretch>
            <a:fillRect/>
          </a:stretch>
        </p:blipFill>
        <p:spPr>
          <a:xfrm rot="5400000">
            <a:off x="2031820" y="3880948"/>
            <a:ext cx="2483768" cy="139712"/>
          </a:xfrm>
          <a:prstGeom prst="rect">
            <a:avLst/>
          </a:prstGeom>
        </p:spPr>
      </p:pic>
      <p:pic>
        <p:nvPicPr>
          <p:cNvPr id="23" name="Picture 22" descr="maze_line.png">
            <a:hlinkHover r:id="" action="ppaction://hlinkshowjump?jump=lastslide"/>
          </p:cNvPr>
          <p:cNvPicPr>
            <a:picLocks noChangeAspect="1"/>
          </p:cNvPicPr>
          <p:nvPr/>
        </p:nvPicPr>
        <p:blipFill>
          <a:blip r:embed="rId4" cstate="print"/>
          <a:stretch>
            <a:fillRect/>
          </a:stretch>
        </p:blipFill>
        <p:spPr>
          <a:xfrm rot="5400000">
            <a:off x="2455765" y="2520899"/>
            <a:ext cx="1280142" cy="72008"/>
          </a:xfrm>
          <a:prstGeom prst="rect">
            <a:avLst/>
          </a:prstGeom>
        </p:spPr>
      </p:pic>
      <p:pic>
        <p:nvPicPr>
          <p:cNvPr id="24" name="Picture 23" descr="maze_line.png">
            <a:hlinkHover r:id="" action="ppaction://hlinkshowjump?jump=lastslide"/>
          </p:cNvPr>
          <p:cNvPicPr>
            <a:picLocks noChangeAspect="1"/>
          </p:cNvPicPr>
          <p:nvPr/>
        </p:nvPicPr>
        <p:blipFill>
          <a:blip r:embed="rId2" cstate="print"/>
          <a:stretch>
            <a:fillRect/>
          </a:stretch>
        </p:blipFill>
        <p:spPr>
          <a:xfrm rot="5400000">
            <a:off x="1671780" y="4024964"/>
            <a:ext cx="2483768" cy="139712"/>
          </a:xfrm>
          <a:prstGeom prst="rect">
            <a:avLst/>
          </a:prstGeom>
        </p:spPr>
      </p:pic>
      <p:pic>
        <p:nvPicPr>
          <p:cNvPr id="25" name="Picture 24" descr="maze_line.png">
            <a:hlinkHover r:id="" action="ppaction://hlinkshowjump?jump=lastslide"/>
          </p:cNvPr>
          <p:cNvPicPr>
            <a:picLocks noChangeAspect="1"/>
          </p:cNvPicPr>
          <p:nvPr/>
        </p:nvPicPr>
        <p:blipFill>
          <a:blip r:embed="rId2" cstate="print"/>
          <a:stretch>
            <a:fillRect/>
          </a:stretch>
        </p:blipFill>
        <p:spPr>
          <a:xfrm>
            <a:off x="648072" y="2348880"/>
            <a:ext cx="2483768" cy="139712"/>
          </a:xfrm>
          <a:prstGeom prst="rect">
            <a:avLst/>
          </a:prstGeom>
        </p:spPr>
      </p:pic>
      <p:pic>
        <p:nvPicPr>
          <p:cNvPr id="26" name="Picture 25" descr="maze_line.png">
            <a:hlinkHover r:id="" action="ppaction://hlinkshowjump?jump=lastslide"/>
          </p:cNvPr>
          <p:cNvPicPr>
            <a:picLocks noChangeAspect="1"/>
          </p:cNvPicPr>
          <p:nvPr/>
        </p:nvPicPr>
        <p:blipFill>
          <a:blip r:embed="rId4" cstate="print"/>
          <a:stretch>
            <a:fillRect/>
          </a:stretch>
        </p:blipFill>
        <p:spPr>
          <a:xfrm rot="5400000">
            <a:off x="1951709" y="2520899"/>
            <a:ext cx="1280142" cy="72008"/>
          </a:xfrm>
          <a:prstGeom prst="rect">
            <a:avLst/>
          </a:prstGeom>
        </p:spPr>
      </p:pic>
      <p:pic>
        <p:nvPicPr>
          <p:cNvPr id="27" name="Picture 26" descr="maze_line.png">
            <a:hlinkHover r:id="" action="ppaction://hlinkshowjump?jump=lastslide"/>
          </p:cNvPr>
          <p:cNvPicPr>
            <a:picLocks noChangeAspect="1"/>
          </p:cNvPicPr>
          <p:nvPr/>
        </p:nvPicPr>
        <p:blipFill>
          <a:blip r:embed="rId2" cstate="print"/>
          <a:stretch>
            <a:fillRect/>
          </a:stretch>
        </p:blipFill>
        <p:spPr>
          <a:xfrm rot="5400000">
            <a:off x="1172028" y="4177364"/>
            <a:ext cx="2483768" cy="139712"/>
          </a:xfrm>
          <a:prstGeom prst="rect">
            <a:avLst/>
          </a:prstGeom>
        </p:spPr>
      </p:pic>
      <p:pic>
        <p:nvPicPr>
          <p:cNvPr id="28" name="Picture 27" descr="maze_line.png">
            <a:hlinkHover r:id="" action="ppaction://hlinkshowjump?jump=lastslide"/>
          </p:cNvPr>
          <p:cNvPicPr>
            <a:picLocks noChangeAspect="1"/>
          </p:cNvPicPr>
          <p:nvPr/>
        </p:nvPicPr>
        <p:blipFill>
          <a:blip r:embed="rId4" cstate="print"/>
          <a:stretch>
            <a:fillRect/>
          </a:stretch>
        </p:blipFill>
        <p:spPr>
          <a:xfrm rot="5400000">
            <a:off x="1515357" y="2477019"/>
            <a:ext cx="1280142" cy="72008"/>
          </a:xfrm>
          <a:prstGeom prst="rect">
            <a:avLst/>
          </a:prstGeom>
        </p:spPr>
      </p:pic>
      <p:pic>
        <p:nvPicPr>
          <p:cNvPr id="29" name="Picture 28" descr="maze_line.png">
            <a:hlinkHover r:id="" action="ppaction://hlinkshowjump?jump=lastslide"/>
          </p:cNvPr>
          <p:cNvPicPr>
            <a:picLocks noChangeAspect="1"/>
          </p:cNvPicPr>
          <p:nvPr/>
        </p:nvPicPr>
        <p:blipFill>
          <a:blip r:embed="rId2" cstate="print"/>
          <a:stretch>
            <a:fillRect/>
          </a:stretch>
        </p:blipFill>
        <p:spPr>
          <a:xfrm rot="5400000">
            <a:off x="731372" y="3837068"/>
            <a:ext cx="2483768" cy="139712"/>
          </a:xfrm>
          <a:prstGeom prst="rect">
            <a:avLst/>
          </a:prstGeom>
        </p:spPr>
      </p:pic>
      <p:pic>
        <p:nvPicPr>
          <p:cNvPr id="30" name="Picture 29" descr="maze_line.png">
            <a:hlinkHover r:id="" action="ppaction://hlinkshowjump?jump=lastslide"/>
          </p:cNvPr>
          <p:cNvPicPr>
            <a:picLocks noChangeAspect="1"/>
          </p:cNvPicPr>
          <p:nvPr/>
        </p:nvPicPr>
        <p:blipFill>
          <a:blip r:embed="rId4" cstate="print"/>
          <a:stretch>
            <a:fillRect/>
          </a:stretch>
        </p:blipFill>
        <p:spPr>
          <a:xfrm rot="5400000">
            <a:off x="1155317" y="2477019"/>
            <a:ext cx="1280142" cy="72008"/>
          </a:xfrm>
          <a:prstGeom prst="rect">
            <a:avLst/>
          </a:prstGeom>
        </p:spPr>
      </p:pic>
      <p:pic>
        <p:nvPicPr>
          <p:cNvPr id="31" name="Picture 30" descr="maze_line.png">
            <a:hlinkHover r:id="" action="ppaction://hlinkshowjump?jump=lastslide"/>
          </p:cNvPr>
          <p:cNvPicPr>
            <a:picLocks noChangeAspect="1"/>
          </p:cNvPicPr>
          <p:nvPr/>
        </p:nvPicPr>
        <p:blipFill>
          <a:blip r:embed="rId2" cstate="print"/>
          <a:stretch>
            <a:fillRect/>
          </a:stretch>
        </p:blipFill>
        <p:spPr>
          <a:xfrm rot="5400000">
            <a:off x="371332" y="3981084"/>
            <a:ext cx="2483768" cy="139712"/>
          </a:xfrm>
          <a:prstGeom prst="rect">
            <a:avLst/>
          </a:prstGeom>
        </p:spPr>
      </p:pic>
      <p:pic>
        <p:nvPicPr>
          <p:cNvPr id="32" name="Picture 31" descr="maze_line.png">
            <a:hlinkHover r:id="" action="ppaction://hlinkshowjump?jump=lastslide"/>
          </p:cNvPr>
          <p:cNvPicPr>
            <a:picLocks noChangeAspect="1"/>
          </p:cNvPicPr>
          <p:nvPr/>
        </p:nvPicPr>
        <p:blipFill>
          <a:blip r:embed="rId4" cstate="print"/>
          <a:stretch>
            <a:fillRect/>
          </a:stretch>
        </p:blipFill>
        <p:spPr>
          <a:xfrm rot="5400000">
            <a:off x="651261" y="2477019"/>
            <a:ext cx="1280142" cy="72008"/>
          </a:xfrm>
          <a:prstGeom prst="rect">
            <a:avLst/>
          </a:prstGeom>
        </p:spPr>
      </p:pic>
      <p:pic>
        <p:nvPicPr>
          <p:cNvPr id="33" name="Picture 32" descr="maze_line.png">
            <a:hlinkHover r:id="" action="ppaction://hlinkshowjump?jump=lastslide"/>
          </p:cNvPr>
          <p:cNvPicPr>
            <a:picLocks noChangeAspect="1"/>
          </p:cNvPicPr>
          <p:nvPr/>
        </p:nvPicPr>
        <p:blipFill>
          <a:blip r:embed="rId2" cstate="print"/>
          <a:stretch>
            <a:fillRect/>
          </a:stretch>
        </p:blipFill>
        <p:spPr>
          <a:xfrm rot="5400000">
            <a:off x="-128420" y="4133484"/>
            <a:ext cx="2483768" cy="139712"/>
          </a:xfrm>
          <a:prstGeom prst="rect">
            <a:avLst/>
          </a:prstGeom>
        </p:spPr>
      </p:pic>
      <p:pic>
        <p:nvPicPr>
          <p:cNvPr id="34" name="Picture 33" descr="maze_line.png">
            <a:hlinkHover r:id="" action="ppaction://hlinkshowjump?jump=lastslide"/>
          </p:cNvPr>
          <p:cNvPicPr>
            <a:picLocks noChangeAspect="1"/>
          </p:cNvPicPr>
          <p:nvPr/>
        </p:nvPicPr>
        <p:blipFill>
          <a:blip r:embed="rId2" cstate="print"/>
          <a:stretch>
            <a:fillRect/>
          </a:stretch>
        </p:blipFill>
        <p:spPr>
          <a:xfrm rot="5400000">
            <a:off x="-776492" y="2656812"/>
            <a:ext cx="2483768" cy="139712"/>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95536" y="1196752"/>
            <a:ext cx="8748464" cy="432048"/>
          </a:xfrm>
          <a:prstGeom prst="rect">
            <a:avLst/>
          </a:prstGeom>
        </p:spPr>
      </p:pic>
      <p:pic>
        <p:nvPicPr>
          <p:cNvPr id="36" name="Picture 35" descr="maze_line.png">
            <a:hlinkHover r:id="" action="ppaction://hlinkshowjump?jump=lastslide"/>
          </p:cNvPr>
          <p:cNvPicPr>
            <a:picLocks noChangeAspect="1"/>
          </p:cNvPicPr>
          <p:nvPr/>
        </p:nvPicPr>
        <p:blipFill>
          <a:blip r:embed="rId5" cstate="print"/>
          <a:stretch>
            <a:fillRect/>
          </a:stretch>
        </p:blipFill>
        <p:spPr>
          <a:xfrm>
            <a:off x="1187624" y="1700808"/>
            <a:ext cx="3840425" cy="216024"/>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rot="5400000">
            <a:off x="6610489" y="2758663"/>
            <a:ext cx="3807390" cy="1259632"/>
          </a:xfrm>
          <a:prstGeom prst="rect">
            <a:avLst/>
          </a:prstGeom>
        </p:spPr>
      </p:pic>
      <p:pic>
        <p:nvPicPr>
          <p:cNvPr id="39" name="Picture 38" descr="maze_line.png">
            <a:hlinkHover r:id="" action="ppaction://hlinkshowjump?jump=lastslide"/>
          </p:cNvPr>
          <p:cNvPicPr>
            <a:picLocks noChangeAspect="1"/>
          </p:cNvPicPr>
          <p:nvPr/>
        </p:nvPicPr>
        <p:blipFill>
          <a:blip r:embed="rId5" cstate="print"/>
          <a:stretch>
            <a:fillRect/>
          </a:stretch>
        </p:blipFill>
        <p:spPr>
          <a:xfrm>
            <a:off x="4788024" y="4365104"/>
            <a:ext cx="3840425" cy="216024"/>
          </a:xfrm>
          <a:prstGeom prst="rect">
            <a:avLst/>
          </a:prstGeom>
        </p:spPr>
      </p:pic>
      <p:pic>
        <p:nvPicPr>
          <p:cNvPr id="40" name="Picture 39" descr="maze_line.png">
            <a:hlinkHover r:id="" action="ppaction://hlinkshowjump?jump=lastslide"/>
          </p:cNvPr>
          <p:cNvPicPr>
            <a:picLocks noChangeAspect="1"/>
          </p:cNvPicPr>
          <p:nvPr/>
        </p:nvPicPr>
        <p:blipFill>
          <a:blip r:embed="rId5" cstate="print"/>
          <a:stretch>
            <a:fillRect/>
          </a:stretch>
        </p:blipFill>
        <p:spPr>
          <a:xfrm>
            <a:off x="3851920" y="4077072"/>
            <a:ext cx="3840425" cy="216024"/>
          </a:xfrm>
          <a:prstGeom prst="rect">
            <a:avLst/>
          </a:prstGeom>
        </p:spPr>
      </p:pic>
      <p:pic>
        <p:nvPicPr>
          <p:cNvPr id="41" name="Picture 40" descr="maze_line.png">
            <a:hlinkHover r:id="" action="ppaction://hlinkshowjump?jump=lastslide"/>
          </p:cNvPr>
          <p:cNvPicPr>
            <a:picLocks noChangeAspect="1"/>
          </p:cNvPicPr>
          <p:nvPr/>
        </p:nvPicPr>
        <p:blipFill>
          <a:blip r:embed="rId2" cstate="print"/>
          <a:stretch>
            <a:fillRect/>
          </a:stretch>
        </p:blipFill>
        <p:spPr>
          <a:xfrm rot="5400000">
            <a:off x="3039932" y="4312996"/>
            <a:ext cx="2483768" cy="139712"/>
          </a:xfrm>
          <a:prstGeom prst="rect">
            <a:avLst/>
          </a:prstGeom>
        </p:spPr>
      </p:pic>
      <p:pic>
        <p:nvPicPr>
          <p:cNvPr id="42" name="Picture 41" descr="maze_line.png">
            <a:hlinkHover r:id="" action="ppaction://hlinkshowjump?jump=lastslide"/>
          </p:cNvPr>
          <p:cNvPicPr>
            <a:picLocks noChangeAspect="1"/>
          </p:cNvPicPr>
          <p:nvPr/>
        </p:nvPicPr>
        <p:blipFill>
          <a:blip r:embed="rId5" cstate="print"/>
          <a:stretch>
            <a:fillRect/>
          </a:stretch>
        </p:blipFill>
        <p:spPr>
          <a:xfrm>
            <a:off x="3971935" y="4653136"/>
            <a:ext cx="3840425" cy="216024"/>
          </a:xfrm>
          <a:prstGeom prst="rect">
            <a:avLst/>
          </a:prstGeom>
        </p:spPr>
      </p:pic>
      <p:pic>
        <p:nvPicPr>
          <p:cNvPr id="43" name="Picture 42" descr="maze_line.png">
            <a:hlinkHover r:id="" action="ppaction://hlinkshowjump?jump=lastslide"/>
          </p:cNvPr>
          <p:cNvPicPr>
            <a:picLocks noChangeAspect="1"/>
          </p:cNvPicPr>
          <p:nvPr/>
        </p:nvPicPr>
        <p:blipFill>
          <a:blip r:embed="rId5" cstate="print"/>
          <a:stretch>
            <a:fillRect/>
          </a:stretch>
        </p:blipFill>
        <p:spPr>
          <a:xfrm>
            <a:off x="3923928" y="5301208"/>
            <a:ext cx="3840425" cy="216024"/>
          </a:xfrm>
          <a:prstGeom prst="rect">
            <a:avLst/>
          </a:prstGeom>
        </p:spPr>
      </p:pic>
      <p:pic>
        <p:nvPicPr>
          <p:cNvPr id="44" name="Picture 43" descr="maze_line.png">
            <a:hlinkHover r:id="" action="ppaction://hlinkshowjump?jump=lastslide"/>
          </p:cNvPr>
          <p:cNvPicPr>
            <a:picLocks noChangeAspect="1"/>
          </p:cNvPicPr>
          <p:nvPr/>
        </p:nvPicPr>
        <p:blipFill>
          <a:blip r:embed="rId5" cstate="print"/>
          <a:stretch>
            <a:fillRect/>
          </a:stretch>
        </p:blipFill>
        <p:spPr>
          <a:xfrm>
            <a:off x="4860032" y="4941168"/>
            <a:ext cx="3840425" cy="216024"/>
          </a:xfrm>
          <a:prstGeom prst="rect">
            <a:avLst/>
          </a:prstGeom>
        </p:spPr>
      </p:pic>
      <p:pic>
        <p:nvPicPr>
          <p:cNvPr id="45" name="Picture 44" descr="maze_line.png">
            <a:hlinkHover r:id="" action="ppaction://hlinkshowjump?jump=lastslide"/>
          </p:cNvPr>
          <p:cNvPicPr>
            <a:picLocks noChangeAspect="1"/>
          </p:cNvPicPr>
          <p:nvPr/>
        </p:nvPicPr>
        <p:blipFill>
          <a:blip r:embed="rId5" cstate="print"/>
          <a:stretch>
            <a:fillRect/>
          </a:stretch>
        </p:blipFill>
        <p:spPr>
          <a:xfrm>
            <a:off x="4499992" y="5517232"/>
            <a:ext cx="3840425" cy="216024"/>
          </a:xfrm>
          <a:prstGeom prst="rect">
            <a:avLst/>
          </a:prstGeom>
        </p:spPr>
      </p:pic>
      <p:pic>
        <p:nvPicPr>
          <p:cNvPr id="46" name="Picture 45" descr="maze_line.png">
            <a:hlinkHover r:id="" action="ppaction://hlinkshowjump?jump=lastslide"/>
          </p:cNvPr>
          <p:cNvPicPr>
            <a:picLocks noChangeAspect="1"/>
          </p:cNvPicPr>
          <p:nvPr/>
        </p:nvPicPr>
        <p:blipFill>
          <a:blip r:embed="rId5" cstate="print"/>
          <a:stretch>
            <a:fillRect/>
          </a:stretch>
        </p:blipFill>
        <p:spPr>
          <a:xfrm>
            <a:off x="4652392" y="5669632"/>
            <a:ext cx="3840425" cy="216024"/>
          </a:xfrm>
          <a:prstGeom prst="rect">
            <a:avLst/>
          </a:prstGeom>
        </p:spPr>
      </p:pic>
      <p:pic>
        <p:nvPicPr>
          <p:cNvPr id="47" name="Picture 46" descr="maze_line.png">
            <a:hlinkHover r:id="" action="ppaction://hlinkshowjump?jump=lastslide"/>
          </p:cNvPr>
          <p:cNvPicPr>
            <a:picLocks noChangeAspect="1"/>
          </p:cNvPicPr>
          <p:nvPr/>
        </p:nvPicPr>
        <p:blipFill>
          <a:blip r:embed="rId5" cstate="print"/>
          <a:stretch>
            <a:fillRect/>
          </a:stretch>
        </p:blipFill>
        <p:spPr>
          <a:xfrm>
            <a:off x="4804792" y="5822032"/>
            <a:ext cx="3840425" cy="216024"/>
          </a:xfrm>
          <a:prstGeom prst="rect">
            <a:avLst/>
          </a:prstGeom>
        </p:spPr>
      </p:pic>
      <p:pic>
        <p:nvPicPr>
          <p:cNvPr id="48" name="Picture 47" descr="maze_line.png">
            <a:hlinkHover r:id="" action="ppaction://hlinkshowjump?jump=lastslide"/>
          </p:cNvPr>
          <p:cNvPicPr>
            <a:picLocks noChangeAspect="1"/>
          </p:cNvPicPr>
          <p:nvPr/>
        </p:nvPicPr>
        <p:blipFill>
          <a:blip r:embed="rId5" cstate="print"/>
          <a:stretch>
            <a:fillRect/>
          </a:stretch>
        </p:blipFill>
        <p:spPr>
          <a:xfrm>
            <a:off x="4957192" y="5974432"/>
            <a:ext cx="3840425" cy="216024"/>
          </a:xfrm>
          <a:prstGeom prst="rect">
            <a:avLst/>
          </a:prstGeom>
        </p:spPr>
      </p:pic>
      <p:pic>
        <p:nvPicPr>
          <p:cNvPr id="49" name="Picture 48" descr="maze_line.png">
            <a:hlinkHover r:id="" action="ppaction://hlinkshowjump?jump=lastslide"/>
          </p:cNvPr>
          <p:cNvPicPr>
            <a:picLocks noChangeAspect="1"/>
          </p:cNvPicPr>
          <p:nvPr/>
        </p:nvPicPr>
        <p:blipFill>
          <a:blip r:embed="rId5" cstate="print"/>
          <a:stretch>
            <a:fillRect/>
          </a:stretch>
        </p:blipFill>
        <p:spPr>
          <a:xfrm>
            <a:off x="5148064" y="6126832"/>
            <a:ext cx="3840425" cy="216024"/>
          </a:xfrm>
          <a:prstGeom prst="rect">
            <a:avLst/>
          </a:prstGeom>
        </p:spPr>
      </p:pic>
      <p:pic>
        <p:nvPicPr>
          <p:cNvPr id="51" name="Picture 50" descr="maze_line.png">
            <a:hlinkHover r:id="" action="ppaction://hlinkshowjump?jump=lastslide"/>
          </p:cNvPr>
          <p:cNvPicPr>
            <a:picLocks noChangeAspect="1"/>
          </p:cNvPicPr>
          <p:nvPr/>
        </p:nvPicPr>
        <p:blipFill>
          <a:blip r:embed="rId2" cstate="print"/>
          <a:stretch>
            <a:fillRect/>
          </a:stretch>
        </p:blipFill>
        <p:spPr>
          <a:xfrm rot="5400000">
            <a:off x="7902116" y="5753156"/>
            <a:ext cx="2483768" cy="139712"/>
          </a:xfrm>
          <a:prstGeom prst="rect">
            <a:avLst/>
          </a:prstGeom>
        </p:spPr>
      </p:pic>
      <p:pic>
        <p:nvPicPr>
          <p:cNvPr id="52" name="Picture 51" descr="maze_line.png">
            <a:hlinkHover r:id="" action="ppaction://hlinkshowjump?jump=lastslide"/>
          </p:cNvPr>
          <p:cNvPicPr>
            <a:picLocks noChangeAspect="1"/>
          </p:cNvPicPr>
          <p:nvPr/>
        </p:nvPicPr>
        <p:blipFill>
          <a:blip r:embed="rId3" cstate="print"/>
          <a:stretch>
            <a:fillRect/>
          </a:stretch>
        </p:blipFill>
        <p:spPr>
          <a:xfrm>
            <a:off x="0" y="6497960"/>
            <a:ext cx="9144000" cy="360040"/>
          </a:xfrm>
          <a:prstGeom prst="rect">
            <a:avLst/>
          </a:prstGeom>
        </p:spPr>
      </p:pic>
      <p:pic>
        <p:nvPicPr>
          <p:cNvPr id="53" name="Picture 52" descr="maze_line.png">
            <a:hlinkHover r:id="" action="ppaction://hlinkshowjump?jump=lastslide"/>
          </p:cNvPr>
          <p:cNvPicPr>
            <a:picLocks noChangeAspect="1"/>
          </p:cNvPicPr>
          <p:nvPr/>
        </p:nvPicPr>
        <p:blipFill>
          <a:blip r:embed="rId5" cstate="print"/>
          <a:stretch>
            <a:fillRect/>
          </a:stretch>
        </p:blipFill>
        <p:spPr>
          <a:xfrm>
            <a:off x="2483768" y="6165304"/>
            <a:ext cx="3840425" cy="216024"/>
          </a:xfrm>
          <a:prstGeom prst="rect">
            <a:avLst/>
          </a:prstGeom>
        </p:spPr>
      </p:pic>
      <p:pic>
        <p:nvPicPr>
          <p:cNvPr id="54" name="Picture 53" descr="maze_line.png">
            <a:hlinkHover r:id="" action="ppaction://hlinkshowjump?jump=lastslide"/>
          </p:cNvPr>
          <p:cNvPicPr>
            <a:picLocks noChangeAspect="1"/>
          </p:cNvPicPr>
          <p:nvPr/>
        </p:nvPicPr>
        <p:blipFill>
          <a:blip r:embed="rId5" cstate="print"/>
          <a:stretch>
            <a:fillRect/>
          </a:stretch>
        </p:blipFill>
        <p:spPr>
          <a:xfrm>
            <a:off x="395536" y="6165304"/>
            <a:ext cx="3840425" cy="216024"/>
          </a:xfrm>
          <a:prstGeom prst="rect">
            <a:avLst/>
          </a:prstGeom>
        </p:spPr>
      </p:pic>
      <p:pic>
        <p:nvPicPr>
          <p:cNvPr id="55" name="Picture 54" descr="maze_line.png">
            <a:hlinkHover r:id="" action="ppaction://hlinkshowjump?jump=lastslide"/>
          </p:cNvPr>
          <p:cNvPicPr>
            <a:picLocks noChangeAspect="1"/>
          </p:cNvPicPr>
          <p:nvPr/>
        </p:nvPicPr>
        <p:blipFill>
          <a:blip r:embed="rId3" cstate="print"/>
          <a:stretch>
            <a:fillRect/>
          </a:stretch>
        </p:blipFill>
        <p:spPr>
          <a:xfrm rot="5400000">
            <a:off x="-1280548" y="5033076"/>
            <a:ext cx="2483768" cy="715776"/>
          </a:xfrm>
          <a:prstGeom prst="rect">
            <a:avLst/>
          </a:prstGeom>
        </p:spPr>
      </p:pic>
      <p:pic>
        <p:nvPicPr>
          <p:cNvPr id="56" name="Picture 55" descr="maze_line.png">
            <a:hlinkHover r:id="" action="ppaction://hlinkshowjump?jump=lastslide"/>
          </p:cNvPr>
          <p:cNvPicPr>
            <a:picLocks noChangeAspect="1"/>
          </p:cNvPicPr>
          <p:nvPr/>
        </p:nvPicPr>
        <p:blipFill>
          <a:blip r:embed="rId3" cstate="print"/>
          <a:stretch>
            <a:fillRect/>
          </a:stretch>
        </p:blipFill>
        <p:spPr>
          <a:xfrm>
            <a:off x="-2340768" y="5949280"/>
            <a:ext cx="7055768" cy="144016"/>
          </a:xfrm>
          <a:prstGeom prst="rect">
            <a:avLst/>
          </a:prstGeom>
        </p:spPr>
      </p:pic>
      <p:pic>
        <p:nvPicPr>
          <p:cNvPr id="57" name="Picture 56" descr="maze_line.png">
            <a:hlinkHover r:id="" action="ppaction://hlinkshowjump?jump=lastslide"/>
          </p:cNvPr>
          <p:cNvPicPr>
            <a:picLocks noChangeAspect="1"/>
          </p:cNvPicPr>
          <p:nvPr/>
        </p:nvPicPr>
        <p:blipFill>
          <a:blip r:embed="rId3" cstate="print"/>
          <a:stretch>
            <a:fillRect/>
          </a:stretch>
        </p:blipFill>
        <p:spPr>
          <a:xfrm>
            <a:off x="395536" y="5733256"/>
            <a:ext cx="7055768" cy="144016"/>
          </a:xfrm>
          <a:prstGeom prst="rect">
            <a:avLst/>
          </a:prstGeom>
        </p:spPr>
      </p:pic>
      <p:pic>
        <p:nvPicPr>
          <p:cNvPr id="59" name="Picture 58" descr="maze_line.png">
            <a:hlinkHover r:id="" action="ppaction://hlinkshowjump?jump=lastslide"/>
          </p:cNvPr>
          <p:cNvPicPr>
            <a:picLocks noChangeAspect="1"/>
          </p:cNvPicPr>
          <p:nvPr/>
        </p:nvPicPr>
        <p:blipFill>
          <a:blip r:embed="rId3" cstate="print"/>
          <a:stretch>
            <a:fillRect/>
          </a:stretch>
        </p:blipFill>
        <p:spPr>
          <a:xfrm>
            <a:off x="395536" y="5229200"/>
            <a:ext cx="7344816" cy="576064"/>
          </a:xfrm>
          <a:prstGeom prst="rect">
            <a:avLst/>
          </a:prstGeom>
        </p:spPr>
      </p:pic>
      <p:pic>
        <p:nvPicPr>
          <p:cNvPr id="60" name="Picture 59" descr="maze_line.png">
            <a:hlinkHover r:id="" action="ppaction://hlinkshowjump?jump=lastslide"/>
          </p:cNvPr>
          <p:cNvPicPr>
            <a:picLocks noChangeAspect="1"/>
          </p:cNvPicPr>
          <p:nvPr/>
        </p:nvPicPr>
        <p:blipFill>
          <a:blip r:embed="rId2" cstate="print"/>
          <a:stretch>
            <a:fillRect/>
          </a:stretch>
        </p:blipFill>
        <p:spPr>
          <a:xfrm rot="5400000">
            <a:off x="-776492" y="4385004"/>
            <a:ext cx="2483768" cy="139712"/>
          </a:xfrm>
          <a:prstGeom prst="rect">
            <a:avLst/>
          </a:prstGeom>
        </p:spPr>
      </p:pic>
      <p:pic>
        <p:nvPicPr>
          <p:cNvPr id="61" name="Picture 60" descr="maze_line.png">
            <a:hlinkHover r:id="" action="ppaction://hlinkshowjump?jump=lastslide"/>
          </p:cNvPr>
          <p:cNvPicPr>
            <a:picLocks noChangeAspect="1"/>
          </p:cNvPicPr>
          <p:nvPr/>
        </p:nvPicPr>
        <p:blipFill>
          <a:blip r:embed="rId2" cstate="print"/>
          <a:stretch>
            <a:fillRect/>
          </a:stretch>
        </p:blipFill>
        <p:spPr>
          <a:xfrm rot="5400000">
            <a:off x="-1064524" y="3088860"/>
            <a:ext cx="2483768" cy="139712"/>
          </a:xfrm>
          <a:prstGeom prst="rect">
            <a:avLst/>
          </a:prstGeom>
        </p:spPr>
      </p:pic>
      <p:pic>
        <p:nvPicPr>
          <p:cNvPr id="62" name="Picture 61" descr="maze_line.png">
            <a:hlinkHover r:id="" action="ppaction://hlinkshowjump?jump=lastslide"/>
          </p:cNvPr>
          <p:cNvPicPr>
            <a:picLocks noChangeAspect="1"/>
          </p:cNvPicPr>
          <p:nvPr/>
        </p:nvPicPr>
        <p:blipFill>
          <a:blip r:embed="rId2" cstate="print"/>
          <a:stretch>
            <a:fillRect/>
          </a:stretch>
        </p:blipFill>
        <p:spPr>
          <a:xfrm rot="5400000">
            <a:off x="-1064524" y="1144644"/>
            <a:ext cx="2483768" cy="139712"/>
          </a:xfrm>
          <a:prstGeom prst="rect">
            <a:avLst/>
          </a:prstGeom>
        </p:spPr>
      </p:pic>
      <p:pic>
        <p:nvPicPr>
          <p:cNvPr id="63" name="Picture 62" descr="maze_line.png">
            <a:hlinkHover r:id="" action="ppaction://hlinkshowjump?jump=lastslide"/>
          </p:cNvPr>
          <p:cNvPicPr>
            <a:picLocks noChangeAspect="1"/>
          </p:cNvPicPr>
          <p:nvPr/>
        </p:nvPicPr>
        <p:blipFill>
          <a:blip r:embed="rId3" cstate="print"/>
          <a:stretch>
            <a:fillRect/>
          </a:stretch>
        </p:blipFill>
        <p:spPr>
          <a:xfrm>
            <a:off x="0" y="0"/>
            <a:ext cx="9144000" cy="360040"/>
          </a:xfrm>
          <a:prstGeom prst="rect">
            <a:avLst/>
          </a:prstGeom>
        </p:spPr>
      </p:pic>
      <p:pic>
        <p:nvPicPr>
          <p:cNvPr id="64" name="Picture 63" descr="maze_line.png">
            <a:hlinkHover r:id="" action="ppaction://hlinkshowjump?jump=lastslide"/>
          </p:cNvPr>
          <p:cNvPicPr>
            <a:picLocks noChangeAspect="1"/>
          </p:cNvPicPr>
          <p:nvPr/>
        </p:nvPicPr>
        <p:blipFill>
          <a:blip r:embed="rId3" cstate="print"/>
          <a:stretch>
            <a:fillRect/>
          </a:stretch>
        </p:blipFill>
        <p:spPr>
          <a:xfrm>
            <a:off x="396552" y="476672"/>
            <a:ext cx="8567936" cy="144016"/>
          </a:xfrm>
          <a:prstGeom prst="rect">
            <a:avLst/>
          </a:prstGeom>
        </p:spPr>
      </p:pic>
      <p:pic>
        <p:nvPicPr>
          <p:cNvPr id="65" name="Picture 64" descr="maze_line.png">
            <a:hlinkHover r:id="" action="ppaction://hlinkshowjump?jump=lastslide"/>
          </p:cNvPr>
          <p:cNvPicPr>
            <a:picLocks noChangeAspect="1"/>
          </p:cNvPicPr>
          <p:nvPr/>
        </p:nvPicPr>
        <p:blipFill>
          <a:blip r:embed="rId2" cstate="print"/>
          <a:stretch>
            <a:fillRect/>
          </a:stretch>
        </p:blipFill>
        <p:spPr>
          <a:xfrm rot="5400000">
            <a:off x="-776492" y="1648700"/>
            <a:ext cx="2483768" cy="139712"/>
          </a:xfrm>
          <a:prstGeom prst="rect">
            <a:avLst/>
          </a:prstGeom>
        </p:spPr>
      </p:pic>
      <p:pic>
        <p:nvPicPr>
          <p:cNvPr id="67" name="Picture 66" descr="maze_line.png">
            <a:hlinkHover r:id="" action="ppaction://hlinkshowjump?jump=lastslide"/>
          </p:cNvPr>
          <p:cNvPicPr>
            <a:picLocks noChangeAspect="1"/>
          </p:cNvPicPr>
          <p:nvPr/>
        </p:nvPicPr>
        <p:blipFill>
          <a:blip r:embed="rId2" cstate="print"/>
          <a:stretch>
            <a:fillRect/>
          </a:stretch>
        </p:blipFill>
        <p:spPr>
          <a:xfrm rot="5400000">
            <a:off x="7216396" y="1576692"/>
            <a:ext cx="2483768" cy="139712"/>
          </a:xfrm>
          <a:prstGeom prst="rect">
            <a:avLst/>
          </a:prstGeom>
        </p:spPr>
      </p:pic>
      <p:pic>
        <p:nvPicPr>
          <p:cNvPr id="68" name="Picture 67" descr="maze_line.png">
            <a:hlinkHover r:id="" action="ppaction://hlinkshowjump?jump=lastslide"/>
          </p:cNvPr>
          <p:cNvPicPr>
            <a:picLocks noChangeAspect="1"/>
          </p:cNvPicPr>
          <p:nvPr/>
        </p:nvPicPr>
        <p:blipFill>
          <a:blip r:embed="rId3" cstate="print"/>
          <a:stretch>
            <a:fillRect/>
          </a:stretch>
        </p:blipFill>
        <p:spPr>
          <a:xfrm>
            <a:off x="8460432" y="908720"/>
            <a:ext cx="935596" cy="504056"/>
          </a:xfrm>
          <a:prstGeom prst="rect">
            <a:avLst/>
          </a:prstGeom>
        </p:spPr>
      </p:pic>
      <p:pic>
        <p:nvPicPr>
          <p:cNvPr id="69" name="Picture 68" descr="maze_line.png">
            <a:hlinkHover r:id="" action="ppaction://hlinkshowjump?jump=lastslide"/>
          </p:cNvPr>
          <p:cNvPicPr>
            <a:picLocks noChangeAspect="1"/>
          </p:cNvPicPr>
          <p:nvPr/>
        </p:nvPicPr>
        <p:blipFill>
          <a:blip r:embed="rId2" cstate="print"/>
          <a:stretch>
            <a:fillRect/>
          </a:stretch>
        </p:blipFill>
        <p:spPr>
          <a:xfrm rot="5400000">
            <a:off x="7902116" y="-69856"/>
            <a:ext cx="2483768" cy="139712"/>
          </a:xfrm>
          <a:prstGeom prst="rect">
            <a:avLst/>
          </a:prstGeom>
        </p:spPr>
      </p:pic>
      <p:pic>
        <p:nvPicPr>
          <p:cNvPr id="70" name="Picture 69" descr="maze_line.png">
            <a:hlinkHover r:id="" action="ppaction://hlinkshowjump?jump=lastslide"/>
          </p:cNvPr>
          <p:cNvPicPr>
            <a:picLocks noChangeAspect="1"/>
          </p:cNvPicPr>
          <p:nvPr/>
        </p:nvPicPr>
        <p:blipFill>
          <a:blip r:embed="rId2" cstate="print"/>
          <a:stretch>
            <a:fillRect/>
          </a:stretch>
        </p:blipFill>
        <p:spPr>
          <a:xfrm rot="5400000">
            <a:off x="8054516" y="5905556"/>
            <a:ext cx="2483768" cy="139712"/>
          </a:xfrm>
          <a:prstGeom prst="rect">
            <a:avLst/>
          </a:prstGeom>
        </p:spPr>
      </p:pic>
    </p:spTree>
  </p:cSld>
  <p:clrMapOvr>
    <a:masterClrMapping/>
  </p:clrMapOvr>
  <p:transition advClick="0"/>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Q33. It’s </a:t>
            </a:r>
            <a:r>
              <a:rPr lang="en-GB" dirty="0" err="1" smtClean="0"/>
              <a:t>cloob</a:t>
            </a:r>
            <a:r>
              <a:rPr lang="en-GB" dirty="0" smtClean="0"/>
              <a:t> </a:t>
            </a:r>
            <a:r>
              <a:rPr lang="en-GB" dirty="0" err="1" smtClean="0"/>
              <a:t>pengueen</a:t>
            </a:r>
            <a:r>
              <a:rPr lang="en-GB" dirty="0" smtClean="0"/>
              <a:t>!</a:t>
            </a:r>
            <a:endParaRPr lang="en-GB" dirty="0"/>
          </a:p>
        </p:txBody>
      </p:sp>
      <p:pic>
        <p:nvPicPr>
          <p:cNvPr id="6" name="Picture 5" descr="q33.png"/>
          <p:cNvPicPr>
            <a:picLocks noChangeAspect="1"/>
          </p:cNvPicPr>
          <p:nvPr/>
        </p:nvPicPr>
        <p:blipFill>
          <a:blip r:embed="rId2" cstate="print"/>
          <a:stretch>
            <a:fillRect/>
          </a:stretch>
        </p:blipFill>
        <p:spPr>
          <a:xfrm>
            <a:off x="1259632" y="1268759"/>
            <a:ext cx="6586098" cy="5400601"/>
          </a:xfrm>
          <a:prstGeom prst="rect">
            <a:avLst/>
          </a:prstGeom>
        </p:spPr>
      </p:pic>
      <p:pic>
        <p:nvPicPr>
          <p:cNvPr id="8" name="Picture 7" descr="cp_no.PNG">
            <a:hlinkClick r:id="" action="ppaction://hlinkshowjump?jump=nextslide"/>
          </p:cNvPr>
          <p:cNvPicPr>
            <a:picLocks noChangeAspect="1"/>
          </p:cNvPicPr>
          <p:nvPr/>
        </p:nvPicPr>
        <p:blipFill>
          <a:blip r:embed="rId3" cstate="print"/>
          <a:stretch>
            <a:fillRect/>
          </a:stretch>
        </p:blipFill>
        <p:spPr>
          <a:xfrm>
            <a:off x="4644008" y="5013176"/>
            <a:ext cx="2026636" cy="1152128"/>
          </a:xfrm>
          <a:prstGeom prst="rect">
            <a:avLst/>
          </a:prstGeom>
        </p:spPr>
      </p:pic>
      <p:pic>
        <p:nvPicPr>
          <p:cNvPr id="9" name="Picture 8" descr="cp_yes.PNG">
            <a:hlinkClick r:id="" action="ppaction://hlinkshowjump?jump=lastslide"/>
          </p:cNvPr>
          <p:cNvPicPr>
            <a:picLocks noChangeAspect="1"/>
          </p:cNvPicPr>
          <p:nvPr/>
        </p:nvPicPr>
        <p:blipFill>
          <a:blip r:embed="rId4" cstate="print"/>
          <a:stretch>
            <a:fillRect/>
          </a:stretch>
        </p:blipFill>
        <p:spPr>
          <a:xfrm>
            <a:off x="2555776" y="5069230"/>
            <a:ext cx="2005014" cy="1096074"/>
          </a:xfrm>
          <a:prstGeom prst="rect">
            <a:avLst/>
          </a:prstGeom>
        </p:spPr>
      </p:pic>
    </p:spTree>
  </p:cSld>
  <p:clrMapOvr>
    <a:masterClrMapping/>
  </p:clrMapOvr>
  <p:transition advClick="0"/>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Q34. It’s </a:t>
            </a:r>
            <a:r>
              <a:rPr lang="en-GB" dirty="0" err="1" smtClean="0"/>
              <a:t>cloob</a:t>
            </a:r>
            <a:r>
              <a:rPr lang="en-GB" dirty="0" smtClean="0"/>
              <a:t> </a:t>
            </a:r>
            <a:r>
              <a:rPr lang="en-GB" dirty="0" err="1" smtClean="0"/>
              <a:t>pengueen</a:t>
            </a:r>
            <a:r>
              <a:rPr lang="en-GB" dirty="0" smtClean="0"/>
              <a:t>!</a:t>
            </a:r>
            <a:endParaRPr lang="en-GB" dirty="0"/>
          </a:p>
        </p:txBody>
      </p:sp>
      <p:pic>
        <p:nvPicPr>
          <p:cNvPr id="7" name="Picture 6" descr="q34.png"/>
          <p:cNvPicPr>
            <a:picLocks noChangeAspect="1"/>
          </p:cNvPicPr>
          <p:nvPr/>
        </p:nvPicPr>
        <p:blipFill>
          <a:blip r:embed="rId2" cstate="print"/>
          <a:stretch>
            <a:fillRect/>
          </a:stretch>
        </p:blipFill>
        <p:spPr>
          <a:xfrm>
            <a:off x="1259632" y="1268760"/>
            <a:ext cx="6586096" cy="5400600"/>
          </a:xfrm>
          <a:prstGeom prst="rect">
            <a:avLst/>
          </a:prstGeom>
        </p:spPr>
      </p:pic>
      <p:pic>
        <p:nvPicPr>
          <p:cNvPr id="10" name="Picture 9" descr="maze_click.png">
            <a:hlinkClick r:id="" action="ppaction://hlinkshowjump?jump=nextslide"/>
          </p:cNvPr>
          <p:cNvPicPr>
            <a:picLocks noChangeAspect="1"/>
          </p:cNvPicPr>
          <p:nvPr/>
        </p:nvPicPr>
        <p:blipFill>
          <a:blip r:embed="rId3" cstate="print"/>
          <a:stretch>
            <a:fillRect/>
          </a:stretch>
        </p:blipFill>
        <p:spPr>
          <a:xfrm>
            <a:off x="2555776" y="2132856"/>
            <a:ext cx="360040" cy="360040"/>
          </a:xfrm>
          <a:prstGeom prst="rect">
            <a:avLst/>
          </a:prstGeom>
        </p:spPr>
      </p:pic>
    </p:spTree>
  </p:cSld>
  <p:clrMapOvr>
    <a:masterClrMapping/>
  </p:clrMapOvr>
  <p:transition advClick="0"/>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Q35. It’s </a:t>
            </a:r>
            <a:r>
              <a:rPr lang="en-GB" dirty="0" err="1" smtClean="0"/>
              <a:t>cloob</a:t>
            </a:r>
            <a:r>
              <a:rPr lang="en-GB" dirty="0" smtClean="0"/>
              <a:t> </a:t>
            </a:r>
            <a:r>
              <a:rPr lang="en-GB" dirty="0" err="1" smtClean="0"/>
              <a:t>pengueen</a:t>
            </a:r>
            <a:r>
              <a:rPr lang="en-GB" dirty="0" smtClean="0"/>
              <a:t>!</a:t>
            </a:r>
            <a:endParaRPr lang="en-GB" dirty="0"/>
          </a:p>
        </p:txBody>
      </p:sp>
      <p:pic>
        <p:nvPicPr>
          <p:cNvPr id="7" name="Picture 6" descr="q34.png"/>
          <p:cNvPicPr>
            <a:picLocks noChangeAspect="1"/>
          </p:cNvPicPr>
          <p:nvPr/>
        </p:nvPicPr>
        <p:blipFill>
          <a:blip r:embed="rId2" cstate="print"/>
          <a:stretch>
            <a:fillRect/>
          </a:stretch>
        </p:blipFill>
        <p:spPr>
          <a:xfrm>
            <a:off x="1259632" y="1268760"/>
            <a:ext cx="6586096" cy="5400600"/>
          </a:xfrm>
          <a:prstGeom prst="rect">
            <a:avLst/>
          </a:prstGeom>
        </p:spPr>
      </p:pic>
      <p:pic>
        <p:nvPicPr>
          <p:cNvPr id="5" name="Picture 4" descr="maze_line.png">
            <a:hlinkHover r:id="" action="ppaction://hlinkshowjump?jump=lastslide"/>
          </p:cNvPr>
          <p:cNvPicPr>
            <a:picLocks noChangeAspect="1"/>
          </p:cNvPicPr>
          <p:nvPr/>
        </p:nvPicPr>
        <p:blipFill>
          <a:blip r:embed="rId3" cstate="print"/>
          <a:stretch>
            <a:fillRect/>
          </a:stretch>
        </p:blipFill>
        <p:spPr>
          <a:xfrm>
            <a:off x="2051719" y="1916832"/>
            <a:ext cx="3840427" cy="216024"/>
          </a:xfrm>
          <a:prstGeom prst="rect">
            <a:avLst/>
          </a:prstGeom>
        </p:spPr>
      </p:pic>
      <p:pic>
        <p:nvPicPr>
          <p:cNvPr id="6" name="Picture 5" descr="maze_line.png">
            <a:hlinkHover r:id="" action="ppaction://hlinkshowjump?jump=lastslide"/>
          </p:cNvPr>
          <p:cNvPicPr>
            <a:picLocks noChangeAspect="1"/>
          </p:cNvPicPr>
          <p:nvPr/>
        </p:nvPicPr>
        <p:blipFill>
          <a:blip r:embed="rId4" cstate="print"/>
          <a:stretch>
            <a:fillRect/>
          </a:stretch>
        </p:blipFill>
        <p:spPr>
          <a:xfrm>
            <a:off x="2051720" y="2564905"/>
            <a:ext cx="3528392" cy="198472"/>
          </a:xfrm>
          <a:prstGeom prst="rect">
            <a:avLst/>
          </a:prstGeom>
        </p:spPr>
      </p:pic>
      <p:pic>
        <p:nvPicPr>
          <p:cNvPr id="8" name="Picture 7" descr="maze_line.png">
            <a:hlinkClick r:id="" action="ppaction://hlinkshowjump?jump=lastslide"/>
            <a:hlinkHover r:id="" action="ppaction://hlinkshowjump?jump=lastslide"/>
          </p:cNvPr>
          <p:cNvPicPr>
            <a:picLocks noChangeAspect="1"/>
          </p:cNvPicPr>
          <p:nvPr/>
        </p:nvPicPr>
        <p:blipFill>
          <a:blip r:embed="rId5" cstate="print"/>
          <a:stretch>
            <a:fillRect/>
          </a:stretch>
        </p:blipFill>
        <p:spPr>
          <a:xfrm rot="5553503">
            <a:off x="1030494" y="2545081"/>
            <a:ext cx="2488203" cy="139962"/>
          </a:xfrm>
          <a:prstGeom prst="rect">
            <a:avLst/>
          </a:prstGeom>
        </p:spPr>
      </p:pic>
      <p:pic>
        <p:nvPicPr>
          <p:cNvPr id="9" name="Picture 8" descr="maze_line.png">
            <a:hlinkClick r:id="" action="ppaction://hlinkshowjump?jump=lastslide"/>
            <a:hlinkHover r:id="" action="ppaction://hlinkshowjump?jump=lastslide"/>
          </p:cNvPr>
          <p:cNvPicPr>
            <a:picLocks noChangeAspect="1"/>
          </p:cNvPicPr>
          <p:nvPr/>
        </p:nvPicPr>
        <p:blipFill>
          <a:blip r:embed="rId6" cstate="print"/>
          <a:stretch>
            <a:fillRect/>
          </a:stretch>
        </p:blipFill>
        <p:spPr>
          <a:xfrm rot="5553503">
            <a:off x="4649993" y="2538284"/>
            <a:ext cx="2229008" cy="125382"/>
          </a:xfrm>
          <a:prstGeom prst="rect">
            <a:avLst/>
          </a:prstGeom>
        </p:spPr>
      </p:pic>
      <p:pic>
        <p:nvPicPr>
          <p:cNvPr id="11" name="Picture 10" descr="maze_line.png">
            <a:hlinkHover r:id="" action="ppaction://hlinkshowjump?jump=lastslide"/>
          </p:cNvPr>
          <p:cNvPicPr>
            <a:picLocks noChangeAspect="1"/>
          </p:cNvPicPr>
          <p:nvPr/>
        </p:nvPicPr>
        <p:blipFill>
          <a:blip r:embed="rId4" cstate="print"/>
          <a:stretch>
            <a:fillRect/>
          </a:stretch>
        </p:blipFill>
        <p:spPr>
          <a:xfrm>
            <a:off x="2627784" y="2996952"/>
            <a:ext cx="3528392" cy="198472"/>
          </a:xfrm>
          <a:prstGeom prst="rect">
            <a:avLst/>
          </a:prstGeom>
        </p:spPr>
      </p:pic>
      <p:pic>
        <p:nvPicPr>
          <p:cNvPr id="12" name="Picture 11" descr="maze_line.png">
            <a:hlinkClick r:id="" action="ppaction://hlinkshowjump?jump=lastslide"/>
            <a:hlinkHover r:id="" action="ppaction://hlinkshowjump?jump=lastslide"/>
          </p:cNvPr>
          <p:cNvPicPr>
            <a:picLocks noChangeAspect="1"/>
          </p:cNvPicPr>
          <p:nvPr/>
        </p:nvPicPr>
        <p:blipFill>
          <a:blip r:embed="rId7" cstate="print"/>
          <a:stretch>
            <a:fillRect/>
          </a:stretch>
        </p:blipFill>
        <p:spPr>
          <a:xfrm>
            <a:off x="1619672" y="3429000"/>
            <a:ext cx="5688632" cy="144016"/>
          </a:xfrm>
          <a:prstGeom prst="rect">
            <a:avLst/>
          </a:prstGeom>
        </p:spPr>
      </p:pic>
      <p:sp>
        <p:nvSpPr>
          <p:cNvPr id="13" name="TextBox 12">
            <a:hlinkHover r:id="" action="ppaction://hlinkshowjump?jump=nextslide"/>
          </p:cNvPr>
          <p:cNvSpPr txBox="1"/>
          <p:nvPr/>
        </p:nvSpPr>
        <p:spPr>
          <a:xfrm>
            <a:off x="5076056" y="3140968"/>
            <a:ext cx="720080" cy="338554"/>
          </a:xfrm>
          <a:prstGeom prst="rect">
            <a:avLst/>
          </a:prstGeom>
          <a:noFill/>
        </p:spPr>
        <p:txBody>
          <a:bodyPr wrap="square" rtlCol="0">
            <a:spAutoFit/>
          </a:bodyPr>
          <a:lstStyle/>
          <a:p>
            <a:r>
              <a:rPr lang="en-GB" sz="1600" dirty="0" smtClean="0">
                <a:hlinkClick r:id="" action="ppaction://hlinkshowjump?jump=nextslide"/>
              </a:rPr>
              <a:t>Next</a:t>
            </a:r>
            <a:endParaRPr lang="en-GB" sz="1600" dirty="0"/>
          </a:p>
        </p:txBody>
      </p:sp>
    </p:spTree>
  </p:cSld>
  <p:clrMapOvr>
    <a:masterClrMapping/>
  </p:clrMapOvr>
  <p:transition advClick="0"/>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Have YOU been paying attention? What question is this?</a:t>
            </a:r>
            <a:endParaRPr lang="en-GB" dirty="0"/>
          </a:p>
        </p:txBody>
      </p:sp>
      <p:sp>
        <p:nvSpPr>
          <p:cNvPr id="3" name="Content Placeholder 2"/>
          <p:cNvSpPr>
            <a:spLocks noGrp="1"/>
          </p:cNvSpPr>
          <p:nvPr>
            <p:ph idx="1"/>
          </p:nvPr>
        </p:nvSpPr>
        <p:spPr>
          <a:xfrm>
            <a:off x="457200" y="1600201"/>
            <a:ext cx="8229600" cy="1684784"/>
          </a:xfrm>
        </p:spPr>
        <p:txBody>
          <a:bodyPr>
            <a:normAutofit/>
          </a:bodyPr>
          <a:lstStyle/>
          <a:p>
            <a:pPr algn="ctr">
              <a:buNone/>
            </a:pPr>
            <a:r>
              <a:rPr lang="en-GB" sz="8000" dirty="0" smtClean="0">
                <a:hlinkClick r:id="" action="ppaction://hlinkshowjump?jump=lastslide"/>
              </a:rPr>
              <a:t>0 1 2 </a:t>
            </a:r>
            <a:r>
              <a:rPr lang="en-GB" sz="8000" dirty="0" smtClean="0">
                <a:hlinkClick r:id="" action="ppaction://hlinkshowjump?jump=nextslide"/>
              </a:rPr>
              <a:t>3</a:t>
            </a:r>
            <a:r>
              <a:rPr lang="en-GB" sz="8000" dirty="0" smtClean="0">
                <a:hlinkClick r:id="" action="ppaction://hlinkshowjump?jump=lastslide"/>
              </a:rPr>
              <a:t> 4 5 6 7 8 9</a:t>
            </a:r>
            <a:endParaRPr lang="en-GB" sz="8000" dirty="0"/>
          </a:p>
        </p:txBody>
      </p:sp>
      <p:sp>
        <p:nvSpPr>
          <p:cNvPr id="4" name="TextBox 3"/>
          <p:cNvSpPr txBox="1"/>
          <p:nvPr/>
        </p:nvSpPr>
        <p:spPr>
          <a:xfrm>
            <a:off x="755576" y="4725144"/>
            <a:ext cx="5832648" cy="584775"/>
          </a:xfrm>
          <a:prstGeom prst="rect">
            <a:avLst/>
          </a:prstGeom>
          <a:noFill/>
        </p:spPr>
        <p:txBody>
          <a:bodyPr wrap="square" rtlCol="0">
            <a:spAutoFit/>
          </a:bodyPr>
          <a:lstStyle/>
          <a:p>
            <a:r>
              <a:rPr lang="en-GB" sz="3200" dirty="0" smtClean="0"/>
              <a:t>Number so far: __ OK</a:t>
            </a:r>
            <a:endParaRPr lang="en-GB" sz="3200" dirty="0"/>
          </a:p>
        </p:txBody>
      </p:sp>
    </p:spTree>
  </p:cSld>
  <p:clrMapOvr>
    <a:masterClrMapping/>
  </p:clrMapOvr>
  <p:transition advClick="0"/>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Have YOU been paying attention? What question is this?</a:t>
            </a:r>
            <a:endParaRPr lang="en-GB" dirty="0"/>
          </a:p>
        </p:txBody>
      </p:sp>
      <p:sp>
        <p:nvSpPr>
          <p:cNvPr id="3" name="Content Placeholder 2"/>
          <p:cNvSpPr>
            <a:spLocks noGrp="1"/>
          </p:cNvSpPr>
          <p:nvPr>
            <p:ph idx="1"/>
          </p:nvPr>
        </p:nvSpPr>
        <p:spPr>
          <a:xfrm>
            <a:off x="457200" y="1600201"/>
            <a:ext cx="8229600" cy="1684784"/>
          </a:xfrm>
        </p:spPr>
        <p:txBody>
          <a:bodyPr>
            <a:normAutofit/>
          </a:bodyPr>
          <a:lstStyle/>
          <a:p>
            <a:pPr algn="ctr">
              <a:buNone/>
            </a:pPr>
            <a:r>
              <a:rPr lang="en-GB" sz="8000" dirty="0" smtClean="0">
                <a:hlinkClick r:id="" action="ppaction://hlinkshowjump?jump=lastslide"/>
              </a:rPr>
              <a:t>0 1 2 3 4 5 </a:t>
            </a:r>
            <a:r>
              <a:rPr lang="en-GB" sz="8000" dirty="0" smtClean="0">
                <a:hlinkClick r:id="" action="ppaction://hlinkshowjump?jump=nextslide"/>
              </a:rPr>
              <a:t>6</a:t>
            </a:r>
            <a:r>
              <a:rPr lang="en-GB" sz="8000" dirty="0" smtClean="0">
                <a:hlinkClick r:id="" action="ppaction://hlinkshowjump?jump=lastslide"/>
              </a:rPr>
              <a:t> 7 8 9</a:t>
            </a:r>
            <a:endParaRPr lang="en-GB" sz="8000" dirty="0"/>
          </a:p>
        </p:txBody>
      </p:sp>
      <p:sp>
        <p:nvSpPr>
          <p:cNvPr id="4" name="TextBox 3"/>
          <p:cNvSpPr txBox="1"/>
          <p:nvPr/>
        </p:nvSpPr>
        <p:spPr>
          <a:xfrm>
            <a:off x="755576" y="4725144"/>
            <a:ext cx="5832648" cy="584775"/>
          </a:xfrm>
          <a:prstGeom prst="rect">
            <a:avLst/>
          </a:prstGeom>
          <a:noFill/>
        </p:spPr>
        <p:txBody>
          <a:bodyPr wrap="square" rtlCol="0">
            <a:spAutoFit/>
          </a:bodyPr>
          <a:lstStyle/>
          <a:p>
            <a:r>
              <a:rPr lang="en-GB" sz="3200" dirty="0" smtClean="0"/>
              <a:t>Number so far: </a:t>
            </a:r>
            <a:r>
              <a:rPr lang="en-GB" sz="3200" u="sng" dirty="0" smtClean="0"/>
              <a:t>3</a:t>
            </a:r>
            <a:r>
              <a:rPr lang="en-GB" sz="3200" dirty="0" smtClean="0"/>
              <a:t>_ OK</a:t>
            </a:r>
            <a:endParaRPr lang="en-GB" sz="3200" dirty="0"/>
          </a:p>
        </p:txBody>
      </p:sp>
    </p:spTree>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_vis.png"/>
          <p:cNvPicPr>
            <a:picLocks noChangeAspect="1"/>
          </p:cNvPicPr>
          <p:nvPr/>
        </p:nvPicPr>
        <p:blipFill>
          <a:blip r:embed="rId2" cstate="print"/>
          <a:stretch>
            <a:fillRect/>
          </a:stretch>
        </p:blipFill>
        <p:spPr>
          <a:xfrm>
            <a:off x="1043608" y="2348880"/>
            <a:ext cx="4191585" cy="3762900"/>
          </a:xfrm>
          <a:prstGeom prst="rect">
            <a:avLst/>
          </a:prstGeom>
        </p:spPr>
      </p:pic>
      <p:sp>
        <p:nvSpPr>
          <p:cNvPr id="3" name="Content Placeholder 2"/>
          <p:cNvSpPr>
            <a:spLocks noGrp="1"/>
          </p:cNvSpPr>
          <p:nvPr>
            <p:ph idx="1"/>
          </p:nvPr>
        </p:nvSpPr>
        <p:spPr>
          <a:xfrm>
            <a:off x="216024" y="1783357"/>
            <a:ext cx="8676456" cy="4525963"/>
          </a:xfrm>
        </p:spPr>
        <p:txBody>
          <a:bodyPr>
            <a:normAutofit/>
          </a:bodyPr>
          <a:lstStyle/>
          <a:p>
            <a:pPr>
              <a:buNone/>
            </a:pPr>
            <a:r>
              <a:rPr lang="en-GB" dirty="0" smtClean="0">
                <a:solidFill>
                  <a:srgbClr val="000000"/>
                </a:solidFill>
              </a:rPr>
              <a:t>Oh, and before you start do this...</a:t>
            </a:r>
          </a:p>
          <a:p>
            <a:pPr>
              <a:buNone/>
            </a:pPr>
            <a:endParaRPr lang="en-GB" dirty="0" smtClean="0">
              <a:solidFill>
                <a:srgbClr val="000000"/>
              </a:solidFill>
            </a:endParaRPr>
          </a:p>
          <a:p>
            <a:pPr>
              <a:buNone/>
            </a:pPr>
            <a:endParaRPr lang="en-GB" dirty="0" smtClean="0">
              <a:solidFill>
                <a:srgbClr val="000000"/>
              </a:solidFill>
            </a:endParaRPr>
          </a:p>
          <a:p>
            <a:pPr>
              <a:buNone/>
            </a:pPr>
            <a:endParaRPr lang="en-GB" dirty="0" smtClean="0">
              <a:solidFill>
                <a:srgbClr val="000000"/>
              </a:solidFill>
            </a:endParaRPr>
          </a:p>
          <a:p>
            <a:pPr>
              <a:buNone/>
            </a:pPr>
            <a:endParaRPr lang="en-GB" dirty="0" smtClean="0">
              <a:solidFill>
                <a:srgbClr val="000000"/>
              </a:solidFill>
            </a:endParaRPr>
          </a:p>
          <a:p>
            <a:pPr>
              <a:buNone/>
            </a:pPr>
            <a:endParaRPr lang="en-GB" dirty="0" smtClean="0">
              <a:solidFill>
                <a:srgbClr val="000000"/>
              </a:solidFill>
            </a:endParaRPr>
          </a:p>
          <a:p>
            <a:pPr algn="r">
              <a:buNone/>
            </a:pPr>
            <a:r>
              <a:rPr lang="en-GB" dirty="0" smtClean="0">
                <a:solidFill>
                  <a:srgbClr val="000000"/>
                </a:solidFill>
              </a:rPr>
              <a:t>Then click visible!</a:t>
            </a:r>
          </a:p>
        </p:txBody>
      </p:sp>
      <p:sp>
        <p:nvSpPr>
          <p:cNvPr id="5" name="Title 1"/>
          <p:cNvSpPr txBox="1">
            <a:spLocks/>
          </p:cNvSpPr>
          <p:nvPr/>
        </p:nvSpPr>
        <p:spPr>
          <a:xfrm>
            <a:off x="467544" y="26977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bg1"/>
                </a:solidFill>
                <a:effectLst/>
                <a:uLnTx/>
                <a:uFillTx/>
                <a:latin typeface="+mj-lt"/>
                <a:ea typeface="+mj-ea"/>
                <a:cs typeface="+mj-cs"/>
              </a:rPr>
              <a:t>Instructions</a:t>
            </a:r>
          </a:p>
        </p:txBody>
      </p:sp>
      <p:sp>
        <p:nvSpPr>
          <p:cNvPr id="4" name="TextBox 3"/>
          <p:cNvSpPr txBox="1"/>
          <p:nvPr/>
        </p:nvSpPr>
        <p:spPr>
          <a:xfrm>
            <a:off x="7200800" y="6027003"/>
            <a:ext cx="2699792" cy="830997"/>
          </a:xfrm>
          <a:prstGeom prst="rect">
            <a:avLst/>
          </a:prstGeom>
          <a:noFill/>
        </p:spPr>
        <p:txBody>
          <a:bodyPr wrap="square" rtlCol="0">
            <a:spAutoFit/>
          </a:bodyPr>
          <a:lstStyle/>
          <a:p>
            <a:r>
              <a:rPr lang="en-GB" sz="4800" dirty="0" smtClean="0">
                <a:hlinkClick r:id="" action="ppaction://hlinkshowjump?jump=nextslide"/>
              </a:rPr>
              <a:t>Play</a:t>
            </a:r>
            <a:endParaRPr lang="en-GB" sz="4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strips(downLeft)">
                                      <p:cBhvr>
                                        <p:cTn id="10" dur="500"/>
                                        <p:tgtEl>
                                          <p:spTgt spid="3">
                                            <p:txEl>
                                              <p:pRg st="6" end="6"/>
                                            </p:txEl>
                                          </p:spTgt>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Have YOU been paying attention? What question is this?</a:t>
            </a:r>
            <a:endParaRPr lang="en-GB" dirty="0"/>
          </a:p>
        </p:txBody>
      </p:sp>
      <p:sp>
        <p:nvSpPr>
          <p:cNvPr id="3" name="Content Placeholder 2"/>
          <p:cNvSpPr>
            <a:spLocks noGrp="1"/>
          </p:cNvSpPr>
          <p:nvPr>
            <p:ph idx="1"/>
          </p:nvPr>
        </p:nvSpPr>
        <p:spPr>
          <a:xfrm>
            <a:off x="457200" y="1600201"/>
            <a:ext cx="8229600" cy="1684784"/>
          </a:xfrm>
        </p:spPr>
        <p:txBody>
          <a:bodyPr>
            <a:normAutofit/>
          </a:bodyPr>
          <a:lstStyle/>
          <a:p>
            <a:pPr algn="ctr">
              <a:buNone/>
            </a:pPr>
            <a:r>
              <a:rPr lang="en-GB" sz="8000" u="sng" dirty="0" smtClean="0">
                <a:solidFill>
                  <a:schemeClr val="tx2">
                    <a:lumMod val="75000"/>
                  </a:schemeClr>
                </a:solidFill>
              </a:rPr>
              <a:t>0 1 2 3 4 5 6 7 8 9</a:t>
            </a:r>
            <a:endParaRPr lang="en-GB" sz="8000" u="sng" dirty="0">
              <a:solidFill>
                <a:schemeClr val="tx2">
                  <a:lumMod val="75000"/>
                </a:schemeClr>
              </a:solidFill>
            </a:endParaRPr>
          </a:p>
        </p:txBody>
      </p:sp>
      <p:sp>
        <p:nvSpPr>
          <p:cNvPr id="4" name="TextBox 3"/>
          <p:cNvSpPr txBox="1"/>
          <p:nvPr/>
        </p:nvSpPr>
        <p:spPr>
          <a:xfrm>
            <a:off x="755576" y="4725144"/>
            <a:ext cx="5832648" cy="584775"/>
          </a:xfrm>
          <a:prstGeom prst="rect">
            <a:avLst/>
          </a:prstGeom>
          <a:noFill/>
        </p:spPr>
        <p:txBody>
          <a:bodyPr wrap="square" rtlCol="0">
            <a:spAutoFit/>
          </a:bodyPr>
          <a:lstStyle/>
          <a:p>
            <a:r>
              <a:rPr lang="en-GB" sz="3200" dirty="0" smtClean="0"/>
              <a:t>Number so far: </a:t>
            </a:r>
            <a:r>
              <a:rPr lang="en-GB" sz="3200" u="sng" dirty="0" smtClean="0"/>
              <a:t>36</a:t>
            </a:r>
            <a:r>
              <a:rPr lang="en-GB" sz="3200" dirty="0" smtClean="0"/>
              <a:t> </a:t>
            </a:r>
            <a:r>
              <a:rPr lang="en-GB" sz="3200" dirty="0" smtClean="0">
                <a:hlinkClick r:id="" action="ppaction://hlinkshowjump?jump=nextslide"/>
              </a:rPr>
              <a:t>OK</a:t>
            </a:r>
            <a:endParaRPr lang="en-GB" sz="3200" dirty="0"/>
          </a:p>
        </p:txBody>
      </p:sp>
    </p:spTree>
  </p:cSld>
  <p:clrMapOvr>
    <a:masterClrMapping/>
  </p:clrMapOvr>
  <p:transition advClick="0"/>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Have YOU been paying attention? What question is this?</a:t>
            </a:r>
            <a:endParaRPr lang="en-GB" dirty="0"/>
          </a:p>
        </p:txBody>
      </p:sp>
      <p:sp>
        <p:nvSpPr>
          <p:cNvPr id="3" name="Content Placeholder 2"/>
          <p:cNvSpPr>
            <a:spLocks noGrp="1"/>
          </p:cNvSpPr>
          <p:nvPr>
            <p:ph idx="1"/>
          </p:nvPr>
        </p:nvSpPr>
        <p:spPr>
          <a:xfrm>
            <a:off x="457200" y="1600201"/>
            <a:ext cx="8229600" cy="1684784"/>
          </a:xfrm>
        </p:spPr>
        <p:txBody>
          <a:bodyPr>
            <a:normAutofit/>
          </a:bodyPr>
          <a:lstStyle/>
          <a:p>
            <a:pPr algn="ctr">
              <a:buNone/>
            </a:pPr>
            <a:r>
              <a:rPr lang="en-GB" sz="8000" u="sng" dirty="0" smtClean="0">
                <a:solidFill>
                  <a:schemeClr val="tx2">
                    <a:lumMod val="75000"/>
                  </a:schemeClr>
                </a:solidFill>
              </a:rPr>
              <a:t>0 1 2 3 4 5 6 7 8 9</a:t>
            </a:r>
            <a:endParaRPr lang="en-GB" sz="8000" u="sng" dirty="0">
              <a:solidFill>
                <a:schemeClr val="tx2">
                  <a:lumMod val="75000"/>
                </a:schemeClr>
              </a:solidFill>
            </a:endParaRPr>
          </a:p>
        </p:txBody>
      </p:sp>
      <p:sp>
        <p:nvSpPr>
          <p:cNvPr id="4" name="TextBox 3"/>
          <p:cNvSpPr txBox="1"/>
          <p:nvPr/>
        </p:nvSpPr>
        <p:spPr>
          <a:xfrm>
            <a:off x="755576" y="4725144"/>
            <a:ext cx="5832648" cy="584775"/>
          </a:xfrm>
          <a:prstGeom prst="rect">
            <a:avLst/>
          </a:prstGeom>
          <a:noFill/>
        </p:spPr>
        <p:txBody>
          <a:bodyPr wrap="square" rtlCol="0">
            <a:spAutoFit/>
          </a:bodyPr>
          <a:lstStyle/>
          <a:p>
            <a:r>
              <a:rPr lang="en-GB" sz="3200" dirty="0" smtClean="0"/>
              <a:t>Number so far: </a:t>
            </a:r>
            <a:r>
              <a:rPr lang="en-GB" sz="3200" u="sng" dirty="0" smtClean="0"/>
              <a:t>36</a:t>
            </a:r>
            <a:r>
              <a:rPr lang="en-GB" sz="3200" dirty="0" smtClean="0"/>
              <a:t> Well Done!</a:t>
            </a:r>
            <a:endParaRPr lang="en-GB" sz="3200" dirty="0"/>
          </a:p>
        </p:txBody>
      </p:sp>
    </p:spTree>
  </p:cSld>
  <p:clrMapOvr>
    <a:masterClrMapping/>
  </p:clrMapOvr>
  <p:transition advClick="0" advTm="1000"/>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Q37. ??? ??? ??? ???? ??????? ???? ???? ?</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 ?????</a:t>
            </a:r>
          </a:p>
          <a:p>
            <a:pPr>
              <a:buNone/>
            </a:pPr>
            <a:r>
              <a:rPr lang="en-GB" dirty="0" smtClean="0">
                <a:hlinkClick r:id="" action="ppaction://hlinkshowjump?jump=lastslide"/>
              </a:rPr>
              <a:t>??????? ? ???? ??</a:t>
            </a:r>
          </a:p>
          <a:p>
            <a:pPr>
              <a:buNone/>
            </a:pPr>
            <a:r>
              <a:rPr lang="en-GB" dirty="0" smtClean="0">
                <a:hlinkClick r:id="" action="ppaction://hlinkshowjump?jump=lastslide"/>
              </a:rPr>
              <a:t>?????????????</a:t>
            </a:r>
            <a:endParaRPr lang="en-GB" dirty="0" smtClean="0"/>
          </a:p>
          <a:p>
            <a:pPr>
              <a:buNone/>
            </a:pPr>
            <a:r>
              <a:rPr lang="en-GB" dirty="0" smtClean="0">
                <a:hlinkClick r:id="" action="ppaction://hlinkshowjump?jump=nextslide"/>
              </a:rPr>
              <a:t>???</a:t>
            </a:r>
            <a:endParaRPr lang="en-GB" dirty="0"/>
          </a:p>
        </p:txBody>
      </p:sp>
    </p:spTree>
  </p:cSld>
  <p:clrMapOvr>
    <a:masterClrMapping/>
  </p:clrMapOvr>
  <p:transition advClick="0"/>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a:t>
            </a:r>
            <a:r>
              <a:rPr lang="en-GB" dirty="0" smtClean="0">
                <a:hlinkClick r:id="" action="ppaction://hlinkshowjump?jump=nextslide"/>
              </a:rPr>
              <a:t>38</a:t>
            </a:r>
            <a:r>
              <a:rPr lang="en-GB" dirty="0" smtClean="0"/>
              <a:t>. What question is it now?</a:t>
            </a:r>
            <a:endParaRPr lang="en-GB" dirty="0"/>
          </a:p>
        </p:txBody>
      </p:sp>
    </p:spTree>
  </p:cSld>
  <p:clrMapOvr>
    <a:masterClrMapping/>
  </p:clrMapOvr>
  <p:transition advClick="0"/>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q39.do u </a:t>
            </a:r>
            <a:r>
              <a:rPr lang="en-GB" dirty="0" err="1" smtClean="0"/>
              <a:t>lyk</a:t>
            </a:r>
            <a:r>
              <a:rPr lang="en-GB" dirty="0" smtClean="0"/>
              <a:t> ma </a:t>
            </a:r>
            <a:r>
              <a:rPr lang="en-GB" dirty="0" err="1" smtClean="0"/>
              <a:t>gramer</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no</a:t>
            </a:r>
            <a:endParaRPr lang="en-GB" dirty="0" smtClean="0"/>
          </a:p>
          <a:p>
            <a:pPr>
              <a:buNone/>
            </a:pPr>
            <a:r>
              <a:rPr lang="en-GB" dirty="0" smtClean="0">
                <a:hlinkClick r:id="" action="ppaction://hlinkshowjump?jump=nextslide"/>
              </a:rPr>
              <a:t>yep</a:t>
            </a:r>
            <a:endParaRPr lang="en-GB" dirty="0" smtClean="0"/>
          </a:p>
        </p:txBody>
      </p:sp>
    </p:spTree>
  </p:cSld>
  <p:clrMapOvr>
    <a:masterClrMapping/>
  </p:clrMapOvr>
  <p:transition advClick="0"/>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Q40. Is this a typo?</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No</a:t>
            </a:r>
            <a:endParaRPr lang="en-GB" dirty="0" smtClean="0"/>
          </a:p>
          <a:p>
            <a:pPr>
              <a:buNone/>
            </a:pPr>
            <a:r>
              <a:rPr lang="en-GB" dirty="0" smtClean="0">
                <a:hlinkClick r:id="" action="ppaction://hlinkshowjump?jump=lastslide"/>
              </a:rPr>
              <a:t>Yes</a:t>
            </a:r>
            <a:endParaRPr lang="en-GB" dirty="0"/>
          </a:p>
        </p:txBody>
      </p:sp>
    </p:spTree>
  </p:cSld>
  <p:clrMapOvr>
    <a:masterClrMapping/>
  </p:clrMapOvr>
  <p:transition advClick="0"/>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Q41. Is </a:t>
            </a:r>
            <a:r>
              <a:rPr lang="en-GB" dirty="0" err="1" smtClean="0"/>
              <a:t>fhesbfakbfaui</a:t>
            </a:r>
            <a:r>
              <a:rPr lang="en-GB" dirty="0" smtClean="0"/>
              <a:t> a typo?</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endParaRPr lang="en-GB" dirty="0" smtClean="0"/>
          </a:p>
          <a:p>
            <a:pPr>
              <a:buNone/>
            </a:pPr>
            <a:r>
              <a:rPr lang="en-GB" dirty="0" smtClean="0">
                <a:hlinkClick r:id="" action="ppaction://hlinkshowjump?jump=lastslide"/>
              </a:rPr>
              <a:t>No</a:t>
            </a:r>
            <a:endParaRPr lang="en-GB" dirty="0"/>
          </a:p>
        </p:txBody>
      </p:sp>
    </p:spTree>
  </p:cSld>
  <p:clrMapOvr>
    <a:masterClrMapping/>
  </p:clrMapOvr>
  <p:transition advClick="0"/>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Q42. Who is this?</a:t>
            </a:r>
            <a:endParaRPr lang="en-GB" dirty="0"/>
          </a:p>
        </p:txBody>
      </p:sp>
      <p:sp>
        <p:nvSpPr>
          <p:cNvPr id="3" name="Content Placeholder 2"/>
          <p:cNvSpPr>
            <a:spLocks noGrp="1"/>
          </p:cNvSpPr>
          <p:nvPr>
            <p:ph idx="1"/>
          </p:nvPr>
        </p:nvSpPr>
        <p:spPr>
          <a:xfrm>
            <a:off x="179512" y="1700808"/>
            <a:ext cx="1954560" cy="4525963"/>
          </a:xfrm>
        </p:spPr>
        <p:txBody>
          <a:bodyPr>
            <a:normAutofit lnSpcReduction="10000"/>
          </a:bodyPr>
          <a:lstStyle/>
          <a:p>
            <a:pPr>
              <a:buNone/>
            </a:pPr>
            <a:r>
              <a:rPr lang="en-GB" dirty="0" smtClean="0">
                <a:hlinkClick r:id="" action="ppaction://hlinkshowjump?jump=nextslide"/>
              </a:rPr>
              <a:t>Mario</a:t>
            </a:r>
            <a:endParaRPr lang="en-GB" dirty="0" smtClean="0"/>
          </a:p>
          <a:p>
            <a:pPr>
              <a:buNone/>
            </a:pPr>
            <a:r>
              <a:rPr lang="en-GB" dirty="0" smtClean="0">
                <a:hlinkClick r:id="" action="ppaction://hlinkshowjump?jump=lastslide"/>
              </a:rPr>
              <a:t>Peach</a:t>
            </a:r>
          </a:p>
          <a:p>
            <a:pPr>
              <a:buNone/>
            </a:pPr>
            <a:r>
              <a:rPr lang="en-GB" dirty="0" smtClean="0">
                <a:hlinkClick r:id="" action="ppaction://hlinkshowjump?jump=lastslide"/>
              </a:rPr>
              <a:t>Sonic</a:t>
            </a:r>
          </a:p>
          <a:p>
            <a:pPr>
              <a:buNone/>
            </a:pPr>
            <a:r>
              <a:rPr lang="en-GB" dirty="0" smtClean="0">
                <a:hlinkClick r:id="" action="ppaction://hlinkshowjump?jump=lastslide"/>
              </a:rPr>
              <a:t>Tails</a:t>
            </a:r>
          </a:p>
          <a:p>
            <a:pPr>
              <a:buNone/>
            </a:pPr>
            <a:r>
              <a:rPr lang="en-GB" dirty="0" err="1" smtClean="0">
                <a:hlinkClick r:id="" action="ppaction://hlinkshowjump?jump=lastslide"/>
              </a:rPr>
              <a:t>Sora</a:t>
            </a:r>
            <a:endParaRPr lang="en-GB" dirty="0" smtClean="0">
              <a:hlinkClick r:id="" action="ppaction://hlinkshowjump?jump=lastslide"/>
            </a:endParaRPr>
          </a:p>
          <a:p>
            <a:pPr>
              <a:buNone/>
            </a:pPr>
            <a:r>
              <a:rPr lang="en-GB" dirty="0" err="1" smtClean="0">
                <a:hlinkClick r:id="" action="ppaction://hlinkshowjump?jump=lastslide"/>
              </a:rPr>
              <a:t>Roxas</a:t>
            </a:r>
            <a:endParaRPr lang="en-GB" dirty="0" smtClean="0">
              <a:hlinkClick r:id="" action="ppaction://hlinkshowjump?jump=lastslide"/>
            </a:endParaRPr>
          </a:p>
          <a:p>
            <a:pPr>
              <a:buNone/>
            </a:pPr>
            <a:r>
              <a:rPr lang="en-GB" dirty="0" err="1" smtClean="0">
                <a:hlinkClick r:id="" action="ppaction://hlinkshowjump?jump=lastslide"/>
              </a:rPr>
              <a:t>Saiix</a:t>
            </a:r>
            <a:endParaRPr lang="en-GB" dirty="0" smtClean="0">
              <a:hlinkClick r:id="" action="ppaction://hlinkshowjump?jump=lastslide"/>
            </a:endParaRPr>
          </a:p>
          <a:p>
            <a:pPr>
              <a:buNone/>
            </a:pPr>
            <a:r>
              <a:rPr lang="en-GB" dirty="0" err="1" smtClean="0">
                <a:hlinkClick r:id="" action="ppaction://hlinkshowjump?jump=lastslide"/>
              </a:rPr>
              <a:t>Xemnas</a:t>
            </a:r>
            <a:endParaRPr lang="en-GB" dirty="0"/>
          </a:p>
        </p:txBody>
      </p:sp>
      <p:pic>
        <p:nvPicPr>
          <p:cNvPr id="4" name="Picture 3" descr="q41.jpg"/>
          <p:cNvPicPr>
            <a:picLocks noChangeAspect="1"/>
          </p:cNvPicPr>
          <p:nvPr/>
        </p:nvPicPr>
        <p:blipFill>
          <a:blip r:embed="rId2" cstate="print"/>
          <a:stretch>
            <a:fillRect/>
          </a:stretch>
        </p:blipFill>
        <p:spPr>
          <a:xfrm>
            <a:off x="6372200" y="1556792"/>
            <a:ext cx="2592288" cy="4907127"/>
          </a:xfrm>
          <a:prstGeom prst="rect">
            <a:avLst/>
          </a:prstGeom>
        </p:spPr>
      </p:pic>
    </p:spTree>
  </p:cSld>
  <p:clrMapOvr>
    <a:masterClrMapping/>
  </p:clrMapOvr>
  <p:transition advClick="0"/>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Q43. Ever heard of Dragon’s Lair?</a:t>
            </a:r>
            <a:endParaRPr lang="en-GB" dirty="0"/>
          </a:p>
        </p:txBody>
      </p:sp>
      <p:sp>
        <p:nvSpPr>
          <p:cNvPr id="3" name="Content Placeholder 2"/>
          <p:cNvSpPr>
            <a:spLocks noGrp="1"/>
          </p:cNvSpPr>
          <p:nvPr>
            <p:ph idx="1"/>
          </p:nvPr>
        </p:nvSpPr>
        <p:spPr/>
        <p:txBody>
          <a:bodyPr/>
          <a:lstStyle/>
          <a:p>
            <a:pPr>
              <a:buNone/>
            </a:pPr>
            <a:r>
              <a:rPr lang="en-GB" dirty="0" smtClean="0">
                <a:hlinkClick r:id="rId2" action="ppaction://hlinksldjump"/>
              </a:rPr>
              <a:t>Yes</a:t>
            </a:r>
            <a:endParaRPr lang="en-GB" dirty="0" smtClean="0"/>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You’ll like this then!</a:t>
            </a:r>
            <a:endParaRPr lang="en-GB" dirty="0"/>
          </a:p>
        </p:txBody>
      </p:sp>
      <p:sp>
        <p:nvSpPr>
          <p:cNvPr id="3" name="Content Placeholder 2"/>
          <p:cNvSpPr>
            <a:spLocks noGrp="1"/>
          </p:cNvSpPr>
          <p:nvPr>
            <p:ph idx="1"/>
          </p:nvPr>
        </p:nvSpPr>
        <p:spPr/>
        <p:txBody>
          <a:bodyPr/>
          <a:lstStyle/>
          <a:p>
            <a:pPr>
              <a:buNone/>
            </a:pPr>
            <a:r>
              <a:rPr lang="en-GB" dirty="0" smtClean="0">
                <a:hlinkClick r:id="rId2" action="ppaction://hlinksldjump"/>
              </a:rPr>
              <a:t>Next</a:t>
            </a:r>
            <a:endParaRPr lang="en-GB" dirty="0"/>
          </a:p>
        </p:txBody>
      </p:sp>
    </p:spTree>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You’ll hate this then!</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Q44. This is a game where you have to click things. Basically, it’s a point &amp; click adventure!</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You are him </a:t>
            </a:r>
            <a:r>
              <a:rPr lang="en-GB" dirty="0" smtClean="0">
                <a:sym typeface="Wingdings" pitchFamily="2" charset="2"/>
              </a:rPr>
              <a:t></a:t>
            </a:r>
            <a:r>
              <a:rPr lang="en-GB" dirty="0" smtClean="0"/>
              <a:t> </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Use your mouse to click/do things.</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Like</a:t>
            </a:r>
            <a:r>
              <a:rPr kumimoji="0" lang="en-GB" sz="3200" b="0" i="0" u="none" strike="noStrike" kern="1200" cap="none" spc="0" normalizeH="0" noProof="0" dirty="0" smtClean="0">
                <a:ln>
                  <a:noFill/>
                </a:ln>
                <a:solidFill>
                  <a:schemeClr val="tx1"/>
                </a:solidFill>
                <a:effectLst/>
                <a:uLnTx/>
                <a:uFillTx/>
                <a:latin typeface="+mn-lt"/>
                <a:ea typeface="+mn-ea"/>
                <a:cs typeface="+mn-cs"/>
              </a:rPr>
              <a:t> to talk to someone</a:t>
            </a:r>
            <a:r>
              <a:rPr lang="en-GB" sz="3200" dirty="0" smtClean="0"/>
              <a:t> named </a:t>
            </a:r>
            <a:r>
              <a:rPr lang="en-GB" sz="3200" dirty="0" err="1" smtClean="0"/>
              <a:t>lil</a:t>
            </a:r>
            <a:r>
              <a:rPr lang="en-GB" sz="3200" dirty="0" smtClean="0"/>
              <a:t>’ red </a:t>
            </a:r>
            <a:r>
              <a:rPr lang="en-GB" sz="3200" dirty="0" err="1" smtClean="0"/>
              <a:t>ridin</a:t>
            </a:r>
            <a:r>
              <a:rPr lang="en-GB" sz="3200" dirty="0" smtClean="0"/>
              <a:t>’ hood.</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pic>
        <p:nvPicPr>
          <p:cNvPr id="7" name="Picture 6" descr="lilred.png">
            <a:hlinkClick r:id="" action="ppaction://hlinkshowjump?jump=nextslide"/>
          </p:cNvPr>
          <p:cNvPicPr>
            <a:picLocks noChangeAspect="1"/>
          </p:cNvPicPr>
          <p:nvPr/>
        </p:nvPicPr>
        <p:blipFill>
          <a:blip r:embed="rId3" cstate="print"/>
          <a:stretch>
            <a:fillRect/>
          </a:stretch>
        </p:blipFill>
        <p:spPr>
          <a:xfrm>
            <a:off x="6372200" y="3212976"/>
            <a:ext cx="2337332" cy="2642202"/>
          </a:xfrm>
          <a:prstGeom prst="rect">
            <a:avLst/>
          </a:prstGeom>
        </p:spPr>
      </p:pic>
    </p:spTree>
  </p:cSld>
  <p:clrMapOvr>
    <a:masterClrMapping/>
  </p:clrMapOvr>
  <p:transition advClick="0"/>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ular Callout 8"/>
          <p:cNvSpPr/>
          <p:nvPr/>
        </p:nvSpPr>
        <p:spPr>
          <a:xfrm>
            <a:off x="1691680" y="2636912"/>
            <a:ext cx="1440160" cy="720080"/>
          </a:xfrm>
          <a:prstGeom prst="wedgeRoundRectCallout">
            <a:avLst>
              <a:gd name="adj1" fmla="val 35822"/>
              <a:gd name="adj2" fmla="val 918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Q44. This is a game where you have to click things. Basically, it’s a point &amp; click adventure!</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Good!</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continue with the conversation!</a:t>
            </a:r>
          </a:p>
        </p:txBody>
      </p:sp>
      <p:pic>
        <p:nvPicPr>
          <p:cNvPr id="7" name="Picture 6" descr="lilred.png"/>
          <p:cNvPicPr>
            <a:picLocks noChangeAspect="1"/>
          </p:cNvPicPr>
          <p:nvPr/>
        </p:nvPicPr>
        <p:blipFill>
          <a:blip r:embed="rId3" cstate="print"/>
          <a:stretch>
            <a:fillRect/>
          </a:stretch>
        </p:blipFill>
        <p:spPr>
          <a:xfrm>
            <a:off x="6372200" y="3212976"/>
            <a:ext cx="2337332" cy="2642202"/>
          </a:xfrm>
          <a:prstGeom prst="rect">
            <a:avLst/>
          </a:prstGeom>
        </p:spPr>
      </p:pic>
      <p:sp>
        <p:nvSpPr>
          <p:cNvPr id="8" name="TextBox 7"/>
          <p:cNvSpPr txBox="1"/>
          <p:nvPr/>
        </p:nvSpPr>
        <p:spPr>
          <a:xfrm>
            <a:off x="2051720" y="2649106"/>
            <a:ext cx="1296144" cy="707886"/>
          </a:xfrm>
          <a:prstGeom prst="rect">
            <a:avLst/>
          </a:prstGeom>
          <a:noFill/>
        </p:spPr>
        <p:txBody>
          <a:bodyPr wrap="square" rtlCol="0">
            <a:spAutoFit/>
          </a:bodyPr>
          <a:lstStyle/>
          <a:p>
            <a:r>
              <a:rPr lang="en-GB" sz="4000" dirty="0" smtClean="0">
                <a:solidFill>
                  <a:srgbClr val="000000"/>
                </a:solidFill>
              </a:rPr>
              <a:t>Hi!</a:t>
            </a:r>
            <a:endParaRPr lang="en-GB" sz="4000" dirty="0">
              <a:solidFill>
                <a:srgbClr val="000000"/>
              </a:solidFill>
            </a:endParaRPr>
          </a:p>
        </p:txBody>
      </p:sp>
      <p:pic>
        <p:nvPicPr>
          <p:cNvPr id="10" name="Picture 9" descr="txt_nxt.png"/>
          <p:cNvPicPr>
            <a:picLocks noChangeAspect="1"/>
          </p:cNvPicPr>
          <p:nvPr/>
        </p:nvPicPr>
        <p:blipFill>
          <a:blip r:embed="rId4" cstate="print"/>
          <a:stretch>
            <a:fillRect/>
          </a:stretch>
        </p:blipFill>
        <p:spPr>
          <a:xfrm>
            <a:off x="3347864" y="5843166"/>
            <a:ext cx="610170" cy="610170"/>
          </a:xfrm>
          <a:prstGeom prst="rect">
            <a:avLst/>
          </a:prstGeom>
        </p:spPr>
      </p:pic>
      <p:pic>
        <p:nvPicPr>
          <p:cNvPr id="11" name="Picture 10" descr="txt_nxt.png">
            <a:hlinkClick r:id="" action="ppaction://hlinkshowjump?jump=nextslide"/>
          </p:cNvPr>
          <p:cNvPicPr>
            <a:picLocks noChangeAspect="1"/>
          </p:cNvPicPr>
          <p:nvPr/>
        </p:nvPicPr>
        <p:blipFill>
          <a:blip r:embed="rId5" cstate="print"/>
          <a:stretch>
            <a:fillRect/>
          </a:stretch>
        </p:blipFill>
        <p:spPr>
          <a:xfrm>
            <a:off x="2915816" y="3140968"/>
            <a:ext cx="216024" cy="216024"/>
          </a:xfrm>
          <a:prstGeom prst="rect">
            <a:avLst/>
          </a:prstGeom>
        </p:spPr>
      </p:pic>
    </p:spTree>
  </p:cSld>
  <p:clrMapOvr>
    <a:masterClrMapping/>
  </p:clrMapOvr>
  <p:transition advClick="0"/>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ular Callout 8"/>
          <p:cNvSpPr/>
          <p:nvPr/>
        </p:nvSpPr>
        <p:spPr>
          <a:xfrm>
            <a:off x="5724128" y="3140968"/>
            <a:ext cx="1440160" cy="720080"/>
          </a:xfrm>
          <a:prstGeom prst="wedgeRoundRectCallout">
            <a:avLst>
              <a:gd name="adj1" fmla="val 86616"/>
              <a:gd name="adj2" fmla="val 429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Q44. This is a game where you have to click things. Basically, it’s a point &amp; click adventure!</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Great!</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continue with the conversation!</a:t>
            </a:r>
          </a:p>
        </p:txBody>
      </p:sp>
      <p:pic>
        <p:nvPicPr>
          <p:cNvPr id="7" name="Picture 6" descr="lilred.png"/>
          <p:cNvPicPr>
            <a:picLocks noChangeAspect="1"/>
          </p:cNvPicPr>
          <p:nvPr/>
        </p:nvPicPr>
        <p:blipFill>
          <a:blip r:embed="rId3" cstate="print"/>
          <a:stretch>
            <a:fillRect/>
          </a:stretch>
        </p:blipFill>
        <p:spPr>
          <a:xfrm>
            <a:off x="6372200" y="3212976"/>
            <a:ext cx="2337332" cy="2642202"/>
          </a:xfrm>
          <a:prstGeom prst="rect">
            <a:avLst/>
          </a:prstGeom>
        </p:spPr>
      </p:pic>
      <p:sp>
        <p:nvSpPr>
          <p:cNvPr id="8" name="TextBox 7"/>
          <p:cNvSpPr txBox="1"/>
          <p:nvPr/>
        </p:nvSpPr>
        <p:spPr>
          <a:xfrm>
            <a:off x="5796136" y="3204265"/>
            <a:ext cx="1296144" cy="584775"/>
          </a:xfrm>
          <a:prstGeom prst="rect">
            <a:avLst/>
          </a:prstGeom>
          <a:noFill/>
        </p:spPr>
        <p:txBody>
          <a:bodyPr wrap="square" rtlCol="0">
            <a:spAutoFit/>
          </a:bodyPr>
          <a:lstStyle/>
          <a:p>
            <a:r>
              <a:rPr lang="en-GB" sz="3200" dirty="0" smtClean="0">
                <a:solidFill>
                  <a:srgbClr val="000000"/>
                </a:solidFill>
              </a:rPr>
              <a:t>Hi-ya!</a:t>
            </a:r>
            <a:endParaRPr lang="en-GB" sz="3200" dirty="0">
              <a:solidFill>
                <a:srgbClr val="000000"/>
              </a:solidFill>
            </a:endParaRPr>
          </a:p>
        </p:txBody>
      </p:sp>
      <p:pic>
        <p:nvPicPr>
          <p:cNvPr id="10" name="Picture 9" descr="txt_nxt.png"/>
          <p:cNvPicPr>
            <a:picLocks noChangeAspect="1"/>
          </p:cNvPicPr>
          <p:nvPr/>
        </p:nvPicPr>
        <p:blipFill>
          <a:blip r:embed="rId4" cstate="print"/>
          <a:stretch>
            <a:fillRect/>
          </a:stretch>
        </p:blipFill>
        <p:spPr>
          <a:xfrm>
            <a:off x="3347864" y="5843166"/>
            <a:ext cx="610170" cy="610170"/>
          </a:xfrm>
          <a:prstGeom prst="rect">
            <a:avLst/>
          </a:prstGeom>
        </p:spPr>
      </p:pic>
      <p:pic>
        <p:nvPicPr>
          <p:cNvPr id="11" name="Picture 10" descr="txt_nxt.png">
            <a:hlinkClick r:id="" action="ppaction://hlinkshowjump?jump=nextslide"/>
          </p:cNvPr>
          <p:cNvPicPr>
            <a:picLocks noChangeAspect="1"/>
          </p:cNvPicPr>
          <p:nvPr/>
        </p:nvPicPr>
        <p:blipFill>
          <a:blip r:embed="rId5" cstate="print"/>
          <a:stretch>
            <a:fillRect/>
          </a:stretch>
        </p:blipFill>
        <p:spPr>
          <a:xfrm>
            <a:off x="6948264" y="3645024"/>
            <a:ext cx="216024" cy="216024"/>
          </a:xfrm>
          <a:prstGeom prst="rect">
            <a:avLst/>
          </a:prstGeom>
        </p:spPr>
      </p:pic>
    </p:spTree>
  </p:cSld>
  <p:clrMapOvr>
    <a:masterClrMapping/>
  </p:clrMapOvr>
  <p:transition advClick="0"/>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ular Callout 8"/>
          <p:cNvSpPr/>
          <p:nvPr/>
        </p:nvSpPr>
        <p:spPr>
          <a:xfrm>
            <a:off x="1547664" y="2573615"/>
            <a:ext cx="1440160" cy="720080"/>
          </a:xfrm>
          <a:prstGeom prst="wedgeRoundRectCallout">
            <a:avLst>
              <a:gd name="adj1" fmla="val 48520"/>
              <a:gd name="adj2" fmla="val 97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Q44. This is a game where you have to click things. Basically, it’s a point &amp; click adventure!</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Good!</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continue with the conversation!</a:t>
            </a:r>
          </a:p>
        </p:txBody>
      </p:sp>
      <p:pic>
        <p:nvPicPr>
          <p:cNvPr id="7" name="Picture 6" descr="lilred.png"/>
          <p:cNvPicPr>
            <a:picLocks noChangeAspect="1"/>
          </p:cNvPicPr>
          <p:nvPr/>
        </p:nvPicPr>
        <p:blipFill>
          <a:blip r:embed="rId3" cstate="print"/>
          <a:stretch>
            <a:fillRect/>
          </a:stretch>
        </p:blipFill>
        <p:spPr>
          <a:xfrm>
            <a:off x="6372200" y="3212976"/>
            <a:ext cx="2337332" cy="2642202"/>
          </a:xfrm>
          <a:prstGeom prst="rect">
            <a:avLst/>
          </a:prstGeom>
        </p:spPr>
      </p:pic>
      <p:sp>
        <p:nvSpPr>
          <p:cNvPr id="8" name="TextBox 7"/>
          <p:cNvSpPr txBox="1"/>
          <p:nvPr/>
        </p:nvSpPr>
        <p:spPr>
          <a:xfrm>
            <a:off x="1619672" y="2636912"/>
            <a:ext cx="1296144" cy="523220"/>
          </a:xfrm>
          <a:prstGeom prst="rect">
            <a:avLst/>
          </a:prstGeom>
          <a:noFill/>
        </p:spPr>
        <p:txBody>
          <a:bodyPr wrap="square" rtlCol="0">
            <a:spAutoFit/>
          </a:bodyPr>
          <a:lstStyle/>
          <a:p>
            <a:r>
              <a:rPr lang="en-GB" sz="2800" dirty="0" smtClean="0">
                <a:solidFill>
                  <a:srgbClr val="000000"/>
                </a:solidFill>
              </a:rPr>
              <a:t>Woah!</a:t>
            </a:r>
            <a:endParaRPr lang="en-GB" sz="2800" dirty="0">
              <a:solidFill>
                <a:srgbClr val="000000"/>
              </a:solidFill>
            </a:endParaRPr>
          </a:p>
        </p:txBody>
      </p:sp>
      <p:pic>
        <p:nvPicPr>
          <p:cNvPr id="10" name="Picture 9" descr="txt_nxt.png"/>
          <p:cNvPicPr>
            <a:picLocks noChangeAspect="1"/>
          </p:cNvPicPr>
          <p:nvPr/>
        </p:nvPicPr>
        <p:blipFill>
          <a:blip r:embed="rId4" cstate="print"/>
          <a:stretch>
            <a:fillRect/>
          </a:stretch>
        </p:blipFill>
        <p:spPr>
          <a:xfrm>
            <a:off x="3347864" y="5843166"/>
            <a:ext cx="610170" cy="610170"/>
          </a:xfrm>
          <a:prstGeom prst="rect">
            <a:avLst/>
          </a:prstGeom>
        </p:spPr>
      </p:pic>
      <p:pic>
        <p:nvPicPr>
          <p:cNvPr id="11" name="Picture 10" descr="txt_nxt.png">
            <a:hlinkClick r:id="" action="ppaction://hlinkshowjump?jump=nextslide"/>
          </p:cNvPr>
          <p:cNvPicPr>
            <a:picLocks noChangeAspect="1"/>
          </p:cNvPicPr>
          <p:nvPr/>
        </p:nvPicPr>
        <p:blipFill>
          <a:blip r:embed="rId5" cstate="print"/>
          <a:stretch>
            <a:fillRect/>
          </a:stretch>
        </p:blipFill>
        <p:spPr>
          <a:xfrm>
            <a:off x="2771800" y="3077671"/>
            <a:ext cx="216024" cy="216024"/>
          </a:xfrm>
          <a:prstGeom prst="rect">
            <a:avLst/>
          </a:prstGeom>
        </p:spPr>
      </p:pic>
    </p:spTree>
  </p:cSld>
  <p:clrMapOvr>
    <a:masterClrMapping/>
  </p:clrMapOvr>
  <p:transition advClick="0"/>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ular Callout 8"/>
          <p:cNvSpPr/>
          <p:nvPr/>
        </p:nvSpPr>
        <p:spPr>
          <a:xfrm>
            <a:off x="251520" y="2060848"/>
            <a:ext cx="2736304" cy="1232847"/>
          </a:xfrm>
          <a:prstGeom prst="wedgeRoundRectCallout">
            <a:avLst>
              <a:gd name="adj1" fmla="val 48520"/>
              <a:gd name="adj2" fmla="val 816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Q44. This is a game where you have to click things. Basically, it’s a point &amp; click adventure!</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Good!</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continue with the conversation!</a:t>
            </a:r>
          </a:p>
        </p:txBody>
      </p:sp>
      <p:pic>
        <p:nvPicPr>
          <p:cNvPr id="7" name="Picture 6" descr="lilred.png"/>
          <p:cNvPicPr>
            <a:picLocks noChangeAspect="1"/>
          </p:cNvPicPr>
          <p:nvPr/>
        </p:nvPicPr>
        <p:blipFill>
          <a:blip r:embed="rId3" cstate="print"/>
          <a:stretch>
            <a:fillRect/>
          </a:stretch>
        </p:blipFill>
        <p:spPr>
          <a:xfrm>
            <a:off x="6372200" y="3212976"/>
            <a:ext cx="2337332" cy="2642202"/>
          </a:xfrm>
          <a:prstGeom prst="rect">
            <a:avLst/>
          </a:prstGeom>
        </p:spPr>
      </p:pic>
      <p:sp>
        <p:nvSpPr>
          <p:cNvPr id="8" name="TextBox 7"/>
          <p:cNvSpPr txBox="1"/>
          <p:nvPr/>
        </p:nvSpPr>
        <p:spPr>
          <a:xfrm>
            <a:off x="323528" y="2060848"/>
            <a:ext cx="2592288" cy="1200329"/>
          </a:xfrm>
          <a:prstGeom prst="rect">
            <a:avLst/>
          </a:prstGeom>
          <a:noFill/>
        </p:spPr>
        <p:txBody>
          <a:bodyPr wrap="square" rtlCol="0">
            <a:spAutoFit/>
          </a:bodyPr>
          <a:lstStyle/>
          <a:p>
            <a:r>
              <a:rPr lang="en-GB" sz="2400" dirty="0" smtClean="0">
                <a:solidFill>
                  <a:srgbClr val="000000"/>
                </a:solidFill>
              </a:rPr>
              <a:t>Watch how you use those fists, missy!</a:t>
            </a:r>
            <a:endParaRPr lang="en-GB" sz="2400" dirty="0">
              <a:solidFill>
                <a:srgbClr val="000000"/>
              </a:solidFill>
            </a:endParaRPr>
          </a:p>
        </p:txBody>
      </p:sp>
      <p:pic>
        <p:nvPicPr>
          <p:cNvPr id="10" name="Picture 9" descr="txt_nxt.png"/>
          <p:cNvPicPr>
            <a:picLocks noChangeAspect="1"/>
          </p:cNvPicPr>
          <p:nvPr/>
        </p:nvPicPr>
        <p:blipFill>
          <a:blip r:embed="rId4" cstate="print"/>
          <a:stretch>
            <a:fillRect/>
          </a:stretch>
        </p:blipFill>
        <p:spPr>
          <a:xfrm>
            <a:off x="3347864" y="5843166"/>
            <a:ext cx="610170" cy="610170"/>
          </a:xfrm>
          <a:prstGeom prst="rect">
            <a:avLst/>
          </a:prstGeom>
        </p:spPr>
      </p:pic>
      <p:pic>
        <p:nvPicPr>
          <p:cNvPr id="11" name="Picture 10" descr="txt_nxt.png">
            <a:hlinkClick r:id="" action="ppaction://hlinkshowjump?jump=nextslide"/>
          </p:cNvPr>
          <p:cNvPicPr>
            <a:picLocks noChangeAspect="1"/>
          </p:cNvPicPr>
          <p:nvPr/>
        </p:nvPicPr>
        <p:blipFill>
          <a:blip r:embed="rId5" cstate="print"/>
          <a:stretch>
            <a:fillRect/>
          </a:stretch>
        </p:blipFill>
        <p:spPr>
          <a:xfrm>
            <a:off x="2771800" y="3077671"/>
            <a:ext cx="216024" cy="216024"/>
          </a:xfrm>
          <a:prstGeom prst="rect">
            <a:avLst/>
          </a:prstGeom>
        </p:spPr>
      </p:pic>
    </p:spTree>
  </p:cSld>
  <p:clrMapOvr>
    <a:masterClrMapping/>
  </p:clrMapOvr>
  <p:transition advClick="0"/>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ular Callout 8"/>
          <p:cNvSpPr/>
          <p:nvPr/>
        </p:nvSpPr>
        <p:spPr>
          <a:xfrm>
            <a:off x="3995936" y="3212976"/>
            <a:ext cx="3168352" cy="512767"/>
          </a:xfrm>
          <a:prstGeom prst="wedgeRoundRectCallout">
            <a:avLst>
              <a:gd name="adj1" fmla="val 44080"/>
              <a:gd name="adj2" fmla="val 150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Q44. This is a game where you have to click things. Basically, it’s a point &amp; click adventure!</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Good!</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continue with the conversation!</a:t>
            </a:r>
          </a:p>
        </p:txBody>
      </p:sp>
      <p:pic>
        <p:nvPicPr>
          <p:cNvPr id="7" name="Picture 6" descr="lilred.png"/>
          <p:cNvPicPr>
            <a:picLocks noChangeAspect="1"/>
          </p:cNvPicPr>
          <p:nvPr/>
        </p:nvPicPr>
        <p:blipFill>
          <a:blip r:embed="rId3" cstate="print"/>
          <a:stretch>
            <a:fillRect/>
          </a:stretch>
        </p:blipFill>
        <p:spPr>
          <a:xfrm>
            <a:off x="6372200" y="3212976"/>
            <a:ext cx="2337332" cy="2642202"/>
          </a:xfrm>
          <a:prstGeom prst="rect">
            <a:avLst/>
          </a:prstGeom>
        </p:spPr>
      </p:pic>
      <p:sp>
        <p:nvSpPr>
          <p:cNvPr id="8" name="TextBox 7"/>
          <p:cNvSpPr txBox="1"/>
          <p:nvPr/>
        </p:nvSpPr>
        <p:spPr>
          <a:xfrm>
            <a:off x="4139952" y="3212976"/>
            <a:ext cx="2592288" cy="461665"/>
          </a:xfrm>
          <a:prstGeom prst="rect">
            <a:avLst/>
          </a:prstGeom>
          <a:noFill/>
        </p:spPr>
        <p:txBody>
          <a:bodyPr wrap="square" rtlCol="0">
            <a:spAutoFit/>
          </a:bodyPr>
          <a:lstStyle/>
          <a:p>
            <a:r>
              <a:rPr lang="en-GB" sz="2400" dirty="0" smtClean="0">
                <a:solidFill>
                  <a:srgbClr val="000000"/>
                </a:solidFill>
              </a:rPr>
              <a:t>Oops. Sorry.</a:t>
            </a:r>
            <a:endParaRPr lang="en-GB" sz="2400" dirty="0">
              <a:solidFill>
                <a:srgbClr val="000000"/>
              </a:solidFill>
            </a:endParaRPr>
          </a:p>
        </p:txBody>
      </p:sp>
      <p:pic>
        <p:nvPicPr>
          <p:cNvPr id="10" name="Picture 9" descr="txt_nxt.png"/>
          <p:cNvPicPr>
            <a:picLocks noChangeAspect="1"/>
          </p:cNvPicPr>
          <p:nvPr/>
        </p:nvPicPr>
        <p:blipFill>
          <a:blip r:embed="rId4" cstate="print"/>
          <a:stretch>
            <a:fillRect/>
          </a:stretch>
        </p:blipFill>
        <p:spPr>
          <a:xfrm>
            <a:off x="3347864" y="5843166"/>
            <a:ext cx="610170" cy="610170"/>
          </a:xfrm>
          <a:prstGeom prst="rect">
            <a:avLst/>
          </a:prstGeom>
        </p:spPr>
      </p:pic>
      <p:pic>
        <p:nvPicPr>
          <p:cNvPr id="11" name="Picture 10" descr="txt_nxt.png">
            <a:hlinkClick r:id="" action="ppaction://hlinkshowjump?jump=nextslide"/>
          </p:cNvPr>
          <p:cNvPicPr>
            <a:picLocks noChangeAspect="1"/>
          </p:cNvPicPr>
          <p:nvPr/>
        </p:nvPicPr>
        <p:blipFill>
          <a:blip r:embed="rId5" cstate="print"/>
          <a:stretch>
            <a:fillRect/>
          </a:stretch>
        </p:blipFill>
        <p:spPr>
          <a:xfrm>
            <a:off x="6948264" y="3509719"/>
            <a:ext cx="216024" cy="216024"/>
          </a:xfrm>
          <a:prstGeom prst="rect">
            <a:avLst/>
          </a:prstGeom>
        </p:spPr>
      </p:pic>
    </p:spTree>
  </p:cSld>
  <p:clrMapOvr>
    <a:masterClrMapping/>
  </p:clrMapOvr>
  <p:transition advClick="0"/>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Q44. Complete! (Text box using)!</a:t>
            </a:r>
            <a:endParaRPr lang="en-GB" dirty="0"/>
          </a:p>
        </p:txBody>
      </p:sp>
      <p:sp>
        <p:nvSpPr>
          <p:cNvPr id="3" name="Content Placeholder 2"/>
          <p:cNvSpPr>
            <a:spLocks noGrp="1"/>
          </p:cNvSpPr>
          <p:nvPr>
            <p:ph idx="1"/>
          </p:nvPr>
        </p:nvSpPr>
        <p:spPr>
          <a:xfrm>
            <a:off x="0" y="4077072"/>
            <a:ext cx="3466728" cy="820688"/>
          </a:xfrm>
        </p:spPr>
        <p:txBody>
          <a:bodyPr/>
          <a:lstStyle/>
          <a:p>
            <a:pPr>
              <a:buNone/>
            </a:pPr>
            <a:r>
              <a:rPr lang="en-GB" dirty="0" smtClean="0"/>
              <a:t>Good!</a:t>
            </a:r>
          </a:p>
        </p:txBody>
      </p:sp>
      <p:pic>
        <p:nvPicPr>
          <p:cNvPr id="4" name="Picture 3" descr="stickguy.png"/>
          <p:cNvPicPr>
            <a:picLocks noChangeAspect="1"/>
          </p:cNvPicPr>
          <p:nvPr/>
        </p:nvPicPr>
        <p:blipFill>
          <a:blip r:embed="rId2"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continue with the conversation!</a:t>
            </a:r>
          </a:p>
        </p:txBody>
      </p:sp>
      <p:pic>
        <p:nvPicPr>
          <p:cNvPr id="7" name="Picture 6" descr="lilred.png"/>
          <p:cNvPicPr>
            <a:picLocks noChangeAspect="1"/>
          </p:cNvPicPr>
          <p:nvPr/>
        </p:nvPicPr>
        <p:blipFill>
          <a:blip r:embed="rId3" cstate="print"/>
          <a:stretch>
            <a:fillRect/>
          </a:stretch>
        </p:blipFill>
        <p:spPr>
          <a:xfrm>
            <a:off x="6372200" y="3212976"/>
            <a:ext cx="2337332" cy="2642202"/>
          </a:xfrm>
          <a:prstGeom prst="rect">
            <a:avLst/>
          </a:prstGeom>
        </p:spPr>
      </p:pic>
      <p:sp>
        <p:nvSpPr>
          <p:cNvPr id="9" name="Rounded Rectangular Callout 8"/>
          <p:cNvSpPr/>
          <p:nvPr/>
        </p:nvSpPr>
        <p:spPr>
          <a:xfrm>
            <a:off x="3995936" y="3212976"/>
            <a:ext cx="3168352" cy="1296144"/>
          </a:xfrm>
          <a:prstGeom prst="wedgeRoundRectCallout">
            <a:avLst>
              <a:gd name="adj1" fmla="val 65836"/>
              <a:gd name="adj2" fmla="val -38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139952" y="3212976"/>
            <a:ext cx="2592288" cy="1200329"/>
          </a:xfrm>
          <a:prstGeom prst="rect">
            <a:avLst/>
          </a:prstGeom>
          <a:noFill/>
        </p:spPr>
        <p:txBody>
          <a:bodyPr wrap="square" rtlCol="0">
            <a:spAutoFit/>
          </a:bodyPr>
          <a:lstStyle/>
          <a:p>
            <a:r>
              <a:rPr lang="en-GB" sz="2400" dirty="0" smtClean="0">
                <a:solidFill>
                  <a:srgbClr val="000000"/>
                </a:solidFill>
              </a:rPr>
              <a:t>I was going a little over the top there :/</a:t>
            </a:r>
            <a:endParaRPr lang="en-GB" sz="2400" dirty="0">
              <a:solidFill>
                <a:srgbClr val="000000"/>
              </a:solidFill>
            </a:endParaRPr>
          </a:p>
        </p:txBody>
      </p:sp>
      <p:pic>
        <p:nvPicPr>
          <p:cNvPr id="10" name="Picture 9" descr="txt_nxt.png"/>
          <p:cNvPicPr>
            <a:picLocks noChangeAspect="1"/>
          </p:cNvPicPr>
          <p:nvPr/>
        </p:nvPicPr>
        <p:blipFill>
          <a:blip r:embed="rId4" cstate="print"/>
          <a:stretch>
            <a:fillRect/>
          </a:stretch>
        </p:blipFill>
        <p:spPr>
          <a:xfrm>
            <a:off x="3347864" y="5843166"/>
            <a:ext cx="610170" cy="610170"/>
          </a:xfrm>
          <a:prstGeom prst="rect">
            <a:avLst/>
          </a:prstGeom>
        </p:spPr>
      </p:pic>
      <p:pic>
        <p:nvPicPr>
          <p:cNvPr id="11" name="Picture 10" descr="txt_nxt.png">
            <a:hlinkClick r:id="" action="ppaction://hlinkshowjump?jump=nextslide"/>
          </p:cNvPr>
          <p:cNvPicPr>
            <a:picLocks noChangeAspect="1"/>
          </p:cNvPicPr>
          <p:nvPr/>
        </p:nvPicPr>
        <p:blipFill>
          <a:blip r:embed="rId5" cstate="print"/>
          <a:stretch>
            <a:fillRect/>
          </a:stretch>
        </p:blipFill>
        <p:spPr>
          <a:xfrm>
            <a:off x="6948264" y="4293096"/>
            <a:ext cx="216024" cy="216024"/>
          </a:xfrm>
          <a:prstGeom prst="rect">
            <a:avLst/>
          </a:prstGeom>
        </p:spPr>
      </p:pic>
    </p:spTree>
  </p:cSld>
  <p:clrMapOvr>
    <a:masterClrMapping/>
  </p:clrMapOvr>
  <p:transition advClick="0"/>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ra_ch.png">
            <a:hlinkClick r:id="" action="ppaction://hlinkshowjump?jump=nextslide"/>
          </p:cNvPr>
          <p:cNvPicPr>
            <a:picLocks noChangeAspect="1"/>
          </p:cNvPicPr>
          <p:nvPr/>
        </p:nvPicPr>
        <p:blipFill>
          <a:blip r:embed="rId2" cstate="print"/>
          <a:stretch>
            <a:fillRect/>
          </a:stretch>
        </p:blipFill>
        <p:spPr>
          <a:xfrm>
            <a:off x="7524328" y="4221088"/>
            <a:ext cx="432048" cy="717904"/>
          </a:xfrm>
          <a:prstGeom prst="rect">
            <a:avLst/>
          </a:prstGeom>
        </p:spPr>
      </p:pic>
      <p:sp>
        <p:nvSpPr>
          <p:cNvPr id="2" name="Title 1"/>
          <p:cNvSpPr>
            <a:spLocks noGrp="1"/>
          </p:cNvSpPr>
          <p:nvPr>
            <p:ph type="title"/>
          </p:nvPr>
        </p:nvSpPr>
        <p:spPr/>
        <p:txBody>
          <a:bodyPr>
            <a:normAutofit fontScale="90000"/>
          </a:bodyPr>
          <a:lstStyle/>
          <a:p>
            <a:r>
              <a:rPr lang="en-GB" dirty="0" smtClean="0"/>
              <a:t>Q45. Also, use your mouse to click and obtain objects!</a:t>
            </a:r>
            <a:endParaRPr lang="en-GB" dirty="0"/>
          </a:p>
        </p:txBody>
      </p:sp>
      <p:pic>
        <p:nvPicPr>
          <p:cNvPr id="4" name="Picture 3" descr="stickguy.png"/>
          <p:cNvPicPr>
            <a:picLocks noChangeAspect="1"/>
          </p:cNvPicPr>
          <p:nvPr/>
        </p:nvPicPr>
        <p:blipFill>
          <a:blip r:embed="rId3"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an item...</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obtain it!</a:t>
            </a: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You’ll need it for later ;)</a:t>
            </a:r>
          </a:p>
        </p:txBody>
      </p:sp>
    </p:spTree>
  </p:cSld>
  <p:clrMapOvr>
    <a:masterClrMapping/>
  </p:clrMapOvr>
  <p:transition advClick="0"/>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ra_ch.png"/>
          <p:cNvPicPr>
            <a:picLocks noChangeAspect="1"/>
          </p:cNvPicPr>
          <p:nvPr/>
        </p:nvPicPr>
        <p:blipFill>
          <a:blip r:embed="rId2" cstate="print"/>
          <a:stretch>
            <a:fillRect/>
          </a:stretch>
        </p:blipFill>
        <p:spPr>
          <a:xfrm>
            <a:off x="7524328" y="4221088"/>
            <a:ext cx="432048" cy="717904"/>
          </a:xfrm>
          <a:prstGeom prst="rect">
            <a:avLst/>
          </a:prstGeom>
        </p:spPr>
      </p:pic>
      <p:sp>
        <p:nvSpPr>
          <p:cNvPr id="2" name="Title 1"/>
          <p:cNvSpPr>
            <a:spLocks noGrp="1"/>
          </p:cNvSpPr>
          <p:nvPr>
            <p:ph type="title"/>
          </p:nvPr>
        </p:nvSpPr>
        <p:spPr/>
        <p:txBody>
          <a:bodyPr>
            <a:normAutofit fontScale="90000"/>
          </a:bodyPr>
          <a:lstStyle/>
          <a:p>
            <a:r>
              <a:rPr lang="en-GB" dirty="0" smtClean="0"/>
              <a:t>Q45. Also, use your mouse to click and obtain objects!</a:t>
            </a:r>
            <a:endParaRPr lang="en-GB" dirty="0"/>
          </a:p>
        </p:txBody>
      </p:sp>
      <p:pic>
        <p:nvPicPr>
          <p:cNvPr id="4" name="Picture 3" descr="stickguy.png"/>
          <p:cNvPicPr>
            <a:picLocks noChangeAspect="1"/>
          </p:cNvPicPr>
          <p:nvPr/>
        </p:nvPicPr>
        <p:blipFill>
          <a:blip r:embed="rId3" cstate="print"/>
          <a:stretch>
            <a:fillRect/>
          </a:stretch>
        </p:blipFill>
        <p:spPr>
          <a:xfrm>
            <a:off x="2843808" y="3573016"/>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an item...</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a:t>
            </a:r>
            <a:r>
              <a:rPr kumimoji="0" lang="en-GB" sz="3200" b="0" i="0" u="none" strike="noStrike" kern="1200" cap="none" spc="0" normalizeH="0" noProof="0" dirty="0" smtClean="0">
                <a:ln>
                  <a:noFill/>
                </a:ln>
                <a:solidFill>
                  <a:schemeClr val="tx1"/>
                </a:solidFill>
                <a:effectLst/>
                <a:uLnTx/>
                <a:uFillTx/>
                <a:latin typeface="+mn-lt"/>
                <a:ea typeface="+mn-ea"/>
                <a:cs typeface="+mn-cs"/>
              </a:rPr>
              <a:t> obtain it!</a:t>
            </a: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You’ll need it for later ;)</a:t>
            </a:r>
          </a:p>
        </p:txBody>
      </p:sp>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05556E-6 -4.31082E-6 L 0.43907 -0.06961 " pathEditMode="relative" rAng="0" ptsTypes="AA">
                                      <p:cBhvr>
                                        <p:cTn id="6" dur="2000" fill="hold"/>
                                        <p:tgtEl>
                                          <p:spTgt spid="4"/>
                                        </p:tgtEl>
                                        <p:attrNameLst>
                                          <p:attrName>ppt_x</p:attrName>
                                          <p:attrName>ppt_y</p:attrName>
                                        </p:attrNameLst>
                                      </p:cBhvr>
                                      <p:rCtr x="219" y="-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ra_ch.png">
            <a:hlinkClick r:id="" action="ppaction://hlinkshowjump?jump=nextslide"/>
          </p:cNvPr>
          <p:cNvPicPr>
            <a:picLocks noChangeAspect="1"/>
          </p:cNvPicPr>
          <p:nvPr/>
        </p:nvPicPr>
        <p:blipFill>
          <a:blip r:embed="rId2" cstate="print"/>
          <a:stretch>
            <a:fillRect/>
          </a:stretch>
        </p:blipFill>
        <p:spPr>
          <a:xfrm>
            <a:off x="7524328" y="4221088"/>
            <a:ext cx="432048" cy="717904"/>
          </a:xfrm>
          <a:prstGeom prst="rect">
            <a:avLst/>
          </a:prstGeom>
        </p:spPr>
      </p:pic>
      <p:sp>
        <p:nvSpPr>
          <p:cNvPr id="2" name="Title 1"/>
          <p:cNvSpPr>
            <a:spLocks noGrp="1"/>
          </p:cNvSpPr>
          <p:nvPr>
            <p:ph type="title"/>
          </p:nvPr>
        </p:nvSpPr>
        <p:spPr/>
        <p:txBody>
          <a:bodyPr>
            <a:normAutofit fontScale="90000"/>
          </a:bodyPr>
          <a:lstStyle/>
          <a:p>
            <a:r>
              <a:rPr lang="en-GB" dirty="0" smtClean="0"/>
              <a:t>Q45. Also, use your mouse to click and obtain objects!</a:t>
            </a:r>
            <a:endParaRPr lang="en-GB" dirty="0"/>
          </a:p>
        </p:txBody>
      </p:sp>
      <p:pic>
        <p:nvPicPr>
          <p:cNvPr id="4" name="Picture 3" descr="stickguy.png"/>
          <p:cNvPicPr>
            <a:picLocks noChangeAspect="1"/>
          </p:cNvPicPr>
          <p:nvPr/>
        </p:nvPicPr>
        <p:blipFill>
          <a:blip r:embed="rId3" cstate="print"/>
          <a:stretch>
            <a:fillRect/>
          </a:stretch>
        </p:blipFill>
        <p:spPr>
          <a:xfrm>
            <a:off x="6876256" y="3120520"/>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Now obtain a weapon!</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Remember, click</a:t>
            </a:r>
            <a:r>
              <a:rPr kumimoji="0" lang="en-GB" sz="3200" b="0" i="0" u="none" strike="noStrike" kern="1200" cap="none" spc="0" normalizeH="0" noProof="0" dirty="0" smtClean="0">
                <a:ln>
                  <a:noFill/>
                </a:ln>
                <a:solidFill>
                  <a:schemeClr val="tx1"/>
                </a:solidFill>
                <a:effectLst/>
                <a:uLnTx/>
                <a:uFillTx/>
                <a:latin typeface="+mn-lt"/>
                <a:ea typeface="+mn-ea"/>
                <a:cs typeface="+mn-cs"/>
              </a:rPr>
              <a:t> = obtain!</a:t>
            </a: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Good!</a:t>
            </a:r>
          </a:p>
        </p:txBody>
      </p:sp>
      <p:pic>
        <p:nvPicPr>
          <p:cNvPr id="9" name="Picture 8" descr="enemy_wp.png">
            <a:hlinkClick r:id="" action="ppaction://hlinkshowjump?jump=nextslide"/>
          </p:cNvPr>
          <p:cNvPicPr>
            <a:picLocks noChangeAspect="1"/>
          </p:cNvPicPr>
          <p:nvPr/>
        </p:nvPicPr>
        <p:blipFill>
          <a:blip r:embed="rId4" cstate="print"/>
          <a:stretch>
            <a:fillRect/>
          </a:stretch>
        </p:blipFill>
        <p:spPr>
          <a:xfrm>
            <a:off x="2267744" y="4221088"/>
            <a:ext cx="576064" cy="464692"/>
          </a:xfrm>
          <a:prstGeom prst="rect">
            <a:avLst/>
          </a:prstGeom>
        </p:spPr>
      </p:pic>
    </p:spTree>
  </p:cSld>
  <p:clrMapOvr>
    <a:masterClrMapping/>
  </p:clrMapOvr>
  <p:transition advClick="0"/>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ra_ch.png">
            <a:hlinkClick r:id="" action="ppaction://hlinkshowjump?jump=nextslide"/>
          </p:cNvPr>
          <p:cNvPicPr>
            <a:picLocks noChangeAspect="1"/>
          </p:cNvPicPr>
          <p:nvPr/>
        </p:nvPicPr>
        <p:blipFill>
          <a:blip r:embed="rId2" cstate="print"/>
          <a:stretch>
            <a:fillRect/>
          </a:stretch>
        </p:blipFill>
        <p:spPr>
          <a:xfrm>
            <a:off x="7524328" y="4221088"/>
            <a:ext cx="432048" cy="717904"/>
          </a:xfrm>
          <a:prstGeom prst="rect">
            <a:avLst/>
          </a:prstGeom>
        </p:spPr>
      </p:pic>
      <p:sp>
        <p:nvSpPr>
          <p:cNvPr id="2" name="Title 1"/>
          <p:cNvSpPr>
            <a:spLocks noGrp="1"/>
          </p:cNvSpPr>
          <p:nvPr>
            <p:ph type="title"/>
          </p:nvPr>
        </p:nvSpPr>
        <p:spPr/>
        <p:txBody>
          <a:bodyPr>
            <a:normAutofit fontScale="90000"/>
          </a:bodyPr>
          <a:lstStyle/>
          <a:p>
            <a:r>
              <a:rPr lang="en-GB" dirty="0" smtClean="0"/>
              <a:t>Q45. Also, use your mouse to click and obtain objects!</a:t>
            </a:r>
            <a:endParaRPr lang="en-GB" dirty="0"/>
          </a:p>
        </p:txBody>
      </p:sp>
      <p:pic>
        <p:nvPicPr>
          <p:cNvPr id="4" name="Picture 3" descr="stickguy.png"/>
          <p:cNvPicPr>
            <a:picLocks noChangeAspect="1"/>
          </p:cNvPicPr>
          <p:nvPr/>
        </p:nvPicPr>
        <p:blipFill>
          <a:blip r:embed="rId3" cstate="print"/>
          <a:stretch>
            <a:fillRect/>
          </a:stretch>
        </p:blipFill>
        <p:spPr>
          <a:xfrm>
            <a:off x="6876256" y="3120520"/>
            <a:ext cx="901905" cy="2108680"/>
          </a:xfrm>
          <a:prstGeom prst="rect">
            <a:avLst/>
          </a:prstGeom>
        </p:spPr>
      </p:pic>
      <p:sp>
        <p:nvSpPr>
          <p:cNvPr id="5" name="Content Placeholder 2"/>
          <p:cNvSpPr txBox="1">
            <a:spLocks/>
          </p:cNvSpPr>
          <p:nvPr/>
        </p:nvSpPr>
        <p:spPr>
          <a:xfrm>
            <a:off x="0" y="5805264"/>
            <a:ext cx="6948264"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Now obtain a weapon!</a:t>
            </a:r>
          </a:p>
        </p:txBody>
      </p:sp>
      <p:sp>
        <p:nvSpPr>
          <p:cNvPr id="6" name="Content Placeholder 2"/>
          <p:cNvSpPr txBox="1">
            <a:spLocks/>
          </p:cNvSpPr>
          <p:nvPr/>
        </p:nvSpPr>
        <p:spPr>
          <a:xfrm>
            <a:off x="4103440" y="2060848"/>
            <a:ext cx="5040560"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Remember, click</a:t>
            </a:r>
            <a:r>
              <a:rPr kumimoji="0" lang="en-GB" sz="3200" b="0" i="0" u="none" strike="noStrike" kern="1200" cap="none" spc="0" normalizeH="0" noProof="0" dirty="0" smtClean="0">
                <a:ln>
                  <a:noFill/>
                </a:ln>
                <a:solidFill>
                  <a:schemeClr val="tx1"/>
                </a:solidFill>
                <a:effectLst/>
                <a:uLnTx/>
                <a:uFillTx/>
                <a:latin typeface="+mn-lt"/>
                <a:ea typeface="+mn-ea"/>
                <a:cs typeface="+mn-cs"/>
              </a:rPr>
              <a:t> = obtain!</a:t>
            </a: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Good!</a:t>
            </a:r>
          </a:p>
        </p:txBody>
      </p:sp>
      <p:pic>
        <p:nvPicPr>
          <p:cNvPr id="9" name="Picture 8" descr="enemy_wp.png"/>
          <p:cNvPicPr>
            <a:picLocks noChangeAspect="1"/>
          </p:cNvPicPr>
          <p:nvPr/>
        </p:nvPicPr>
        <p:blipFill>
          <a:blip r:embed="rId4" cstate="print"/>
          <a:stretch>
            <a:fillRect/>
          </a:stretch>
        </p:blipFill>
        <p:spPr>
          <a:xfrm>
            <a:off x="2267744" y="4221088"/>
            <a:ext cx="576064" cy="464692"/>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504 0 " pathEditMode="relative" ptsTypes="AA">
                                      <p:cBhvr>
                                        <p:cTn id="6" dur="20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504 0 " pathEditMode="relative" ptsTypes="AA">
                                      <p:cBhvr>
                                        <p:cTn id="8"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ra_ch.png">
            <a:hlinkClick r:id="" action="ppaction://hlinkshowjump?jump=nextslide"/>
          </p:cNvPr>
          <p:cNvPicPr>
            <a:picLocks noChangeAspect="1"/>
          </p:cNvPicPr>
          <p:nvPr/>
        </p:nvPicPr>
        <p:blipFill>
          <a:blip r:embed="rId2" cstate="print"/>
          <a:stretch>
            <a:fillRect/>
          </a:stretch>
        </p:blipFill>
        <p:spPr>
          <a:xfrm>
            <a:off x="2915816" y="4221088"/>
            <a:ext cx="432048" cy="717904"/>
          </a:xfrm>
          <a:prstGeom prst="rect">
            <a:avLst/>
          </a:prstGeom>
        </p:spPr>
      </p:pic>
      <p:sp>
        <p:nvSpPr>
          <p:cNvPr id="2" name="Title 1"/>
          <p:cNvSpPr>
            <a:spLocks noGrp="1"/>
          </p:cNvSpPr>
          <p:nvPr>
            <p:ph type="title"/>
          </p:nvPr>
        </p:nvSpPr>
        <p:spPr/>
        <p:txBody>
          <a:bodyPr>
            <a:normAutofit fontScale="90000"/>
          </a:bodyPr>
          <a:lstStyle/>
          <a:p>
            <a:r>
              <a:rPr lang="en-GB" dirty="0" smtClean="0"/>
              <a:t>Q45. Also, use your mouse to click and obtain objects!</a:t>
            </a:r>
            <a:endParaRPr lang="en-GB" dirty="0"/>
          </a:p>
        </p:txBody>
      </p:sp>
      <p:pic>
        <p:nvPicPr>
          <p:cNvPr id="4" name="Picture 3" descr="stickguy.png"/>
          <p:cNvPicPr>
            <a:picLocks noChangeAspect="1"/>
          </p:cNvPicPr>
          <p:nvPr/>
        </p:nvPicPr>
        <p:blipFill>
          <a:blip r:embed="rId3"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When you see a backpack</a:t>
            </a:r>
            <a:r>
              <a:rPr kumimoji="0" lang="en-GB" sz="3200" b="0" i="0" u="none" strike="noStrike" kern="1200" cap="none" spc="0" normalizeH="0" noProof="0" dirty="0" smtClean="0">
                <a:ln>
                  <a:noFill/>
                </a:ln>
                <a:solidFill>
                  <a:schemeClr val="tx1"/>
                </a:solidFill>
                <a:effectLst/>
                <a:uLnTx/>
                <a:uFillTx/>
                <a:latin typeface="+mn-lt"/>
                <a:ea typeface="+mn-ea"/>
                <a:cs typeface="+mn-cs"/>
              </a:rPr>
              <a:t> in the corner...</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Click it to put away all your</a:t>
            </a:r>
            <a:r>
              <a:rPr kumimoji="0" lang="en-GB" sz="3200" b="0" i="0" u="none" strike="noStrike" kern="1200" cap="none" spc="0" normalizeH="0" noProof="0" dirty="0" smtClean="0">
                <a:ln>
                  <a:noFill/>
                </a:ln>
                <a:solidFill>
                  <a:schemeClr val="tx1"/>
                </a:solidFill>
                <a:effectLst/>
                <a:uLnTx/>
                <a:uFillTx/>
                <a:latin typeface="+mn-lt"/>
                <a:ea typeface="+mn-ea"/>
                <a:cs typeface="+mn-cs"/>
              </a:rPr>
              <a:t> items. (Items are still kept).</a:t>
            </a: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Good!</a:t>
            </a:r>
          </a:p>
        </p:txBody>
      </p:sp>
      <p:pic>
        <p:nvPicPr>
          <p:cNvPr id="9" name="Picture 8" descr="enemy_wp.png"/>
          <p:cNvPicPr>
            <a:picLocks noChangeAspect="1"/>
          </p:cNvPicPr>
          <p:nvPr/>
        </p:nvPicPr>
        <p:blipFill>
          <a:blip r:embed="rId4" cstate="print"/>
          <a:stretch>
            <a:fillRect/>
          </a:stretch>
        </p:blipFill>
        <p:spPr>
          <a:xfrm>
            <a:off x="2267744" y="4221088"/>
            <a:ext cx="576064" cy="464692"/>
          </a:xfrm>
          <a:prstGeom prst="rect">
            <a:avLst/>
          </a:prstGeom>
        </p:spPr>
      </p:pic>
      <p:pic>
        <p:nvPicPr>
          <p:cNvPr id="1026" name="Picture 2" descr="C:\Users\Hussain\Documents\Games\The Impossible PowerPoint\q44_adv_files\backpack.png">
            <a:hlinkClick r:id="" action="ppaction://hlinkshowjump?jump=nextslide"/>
          </p:cNvPr>
          <p:cNvPicPr>
            <a:picLocks noChangeAspect="1" noChangeArrowheads="1"/>
          </p:cNvPicPr>
          <p:nvPr/>
        </p:nvPicPr>
        <p:blipFill>
          <a:blip r:embed="rId5" cstate="print"/>
          <a:srcRect/>
          <a:stretch>
            <a:fillRect/>
          </a:stretch>
        </p:blipFill>
        <p:spPr bwMode="auto">
          <a:xfrm>
            <a:off x="8388424" y="6093296"/>
            <a:ext cx="692696" cy="692696"/>
          </a:xfrm>
          <a:prstGeom prst="rect">
            <a:avLst/>
          </a:prstGeom>
          <a:noFill/>
        </p:spPr>
      </p:pic>
    </p:spTree>
  </p:cSld>
  <p:clrMapOvr>
    <a:masterClrMapping/>
  </p:clrMapOvr>
  <p:transition advClick="0"/>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187624" y="1844824"/>
            <a:ext cx="2232248" cy="1008112"/>
          </a:xfrm>
          <a:prstGeom prst="wedgeRoundRectCallout">
            <a:avLst>
              <a:gd name="adj1" fmla="val 25802"/>
              <a:gd name="adj2" fmla="val 72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259632" y="1929606"/>
            <a:ext cx="1872208" cy="923330"/>
          </a:xfrm>
          <a:prstGeom prst="rect">
            <a:avLst/>
          </a:prstGeom>
          <a:noFill/>
        </p:spPr>
        <p:txBody>
          <a:bodyPr wrap="square" rtlCol="0">
            <a:spAutoFit/>
          </a:bodyPr>
          <a:lstStyle/>
          <a:p>
            <a:r>
              <a:rPr lang="en-GB" dirty="0" smtClean="0">
                <a:solidFill>
                  <a:srgbClr val="000000"/>
                </a:solidFill>
              </a:rPr>
              <a:t>Enemies!? Should have left it at items...</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203848" y="2636912"/>
            <a:ext cx="233077" cy="233077"/>
          </a:xfrm>
          <a:prstGeom prst="rect">
            <a:avLst/>
          </a:prstGeom>
        </p:spPr>
      </p:pic>
    </p:spTree>
  </p:cSld>
  <p:clrMapOvr>
    <a:masterClrMapping/>
  </p:clrMapOvr>
  <p:transition advClick="0"/>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187624" y="1844824"/>
            <a:ext cx="2232248" cy="1008112"/>
          </a:xfrm>
          <a:prstGeom prst="wedgeRoundRectCallout">
            <a:avLst>
              <a:gd name="adj1" fmla="val 25802"/>
              <a:gd name="adj2" fmla="val 72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259632" y="1929606"/>
            <a:ext cx="1872208" cy="369332"/>
          </a:xfrm>
          <a:prstGeom prst="rect">
            <a:avLst/>
          </a:prstGeom>
          <a:noFill/>
        </p:spPr>
        <p:txBody>
          <a:bodyPr wrap="square" rtlCol="0">
            <a:spAutoFit/>
          </a:bodyPr>
          <a:lstStyle/>
          <a:p>
            <a:r>
              <a:rPr lang="en-GB" dirty="0" smtClean="0">
                <a:solidFill>
                  <a:srgbClr val="000000"/>
                </a:solidFill>
              </a:rPr>
              <a:t>I mean...</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203848" y="2636912"/>
            <a:ext cx="233077" cy="233077"/>
          </a:xfrm>
          <a:prstGeom prst="rect">
            <a:avLst/>
          </a:prstGeom>
        </p:spPr>
      </p:pic>
    </p:spTree>
  </p:cSld>
  <p:clrMapOvr>
    <a:masterClrMapping/>
  </p:clrMapOvr>
  <p:transition advClick="0"/>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187624" y="1844824"/>
            <a:ext cx="2232248" cy="1008112"/>
          </a:xfrm>
          <a:prstGeom prst="wedgeRoundRectCallout">
            <a:avLst>
              <a:gd name="adj1" fmla="val 25802"/>
              <a:gd name="adj2" fmla="val 72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259632" y="1929606"/>
            <a:ext cx="1872208" cy="646331"/>
          </a:xfrm>
          <a:prstGeom prst="rect">
            <a:avLst/>
          </a:prstGeom>
          <a:noFill/>
        </p:spPr>
        <p:txBody>
          <a:bodyPr wrap="square" rtlCol="0">
            <a:spAutoFit/>
          </a:bodyPr>
          <a:lstStyle/>
          <a:p>
            <a:r>
              <a:rPr lang="en-GB" dirty="0" smtClean="0">
                <a:solidFill>
                  <a:srgbClr val="000000"/>
                </a:solidFill>
              </a:rPr>
              <a:t>I’m a HORRIBLE fighter!</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203848" y="2636912"/>
            <a:ext cx="233077" cy="233077"/>
          </a:xfrm>
          <a:prstGeom prst="rect">
            <a:avLst/>
          </a:prstGeom>
        </p:spPr>
      </p:pic>
    </p:spTree>
  </p:cSld>
  <p:clrMapOvr>
    <a:masterClrMapping/>
  </p:clrMapOvr>
  <p:transition advClick="0"/>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187624" y="1844824"/>
            <a:ext cx="2232248" cy="1008112"/>
          </a:xfrm>
          <a:prstGeom prst="wedgeRoundRectCallout">
            <a:avLst>
              <a:gd name="adj1" fmla="val 25802"/>
              <a:gd name="adj2" fmla="val 72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259632" y="1929606"/>
            <a:ext cx="2160240" cy="923330"/>
          </a:xfrm>
          <a:prstGeom prst="rect">
            <a:avLst/>
          </a:prstGeom>
          <a:noFill/>
        </p:spPr>
        <p:txBody>
          <a:bodyPr wrap="square" rtlCol="0">
            <a:spAutoFit/>
          </a:bodyPr>
          <a:lstStyle/>
          <a:p>
            <a:r>
              <a:rPr lang="en-GB" dirty="0" smtClean="0">
                <a:solidFill>
                  <a:srgbClr val="000000"/>
                </a:solidFill>
              </a:rPr>
              <a:t>Plus, the enemy names are kinda racist, too!</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203848" y="2636912"/>
            <a:ext cx="233077" cy="233077"/>
          </a:xfrm>
          <a:prstGeom prst="rect">
            <a:avLst/>
          </a:prstGeom>
        </p:spPr>
      </p:pic>
    </p:spTree>
  </p:cSld>
  <p:clrMapOvr>
    <a:masterClrMapping/>
  </p:clrMapOvr>
  <p:transition advClick="0"/>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smtClean="0">
                <a:solidFill>
                  <a:srgbClr val="000000"/>
                </a:solidFill>
              </a:rPr>
              <a:t>Never fear!</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547664" y="1772816"/>
            <a:ext cx="2232248" cy="1008112"/>
          </a:xfrm>
          <a:prstGeom prst="wedgeRoundRectCallout">
            <a:avLst>
              <a:gd name="adj1" fmla="val -3817"/>
              <a:gd name="adj2" fmla="val 82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619672" y="1857598"/>
            <a:ext cx="2160240" cy="369332"/>
          </a:xfrm>
          <a:prstGeom prst="rect">
            <a:avLst/>
          </a:prstGeom>
          <a:noFill/>
        </p:spPr>
        <p:txBody>
          <a:bodyPr wrap="square" rtlCol="0">
            <a:spAutoFit/>
          </a:bodyPr>
          <a:lstStyle/>
          <a:p>
            <a:r>
              <a:rPr lang="en-GB" dirty="0" smtClean="0">
                <a:solidFill>
                  <a:srgbClr val="000000"/>
                </a:solidFill>
              </a:rPr>
              <a:t>Who said that!?</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563888" y="2564904"/>
            <a:ext cx="233077" cy="233077"/>
          </a:xfrm>
          <a:prstGeom prst="rect">
            <a:avLst/>
          </a:prstGeom>
        </p:spPr>
      </p:pic>
    </p:spTree>
  </p:cSld>
  <p:clrMapOvr>
    <a:masterClrMapping/>
  </p:clrMapOvr>
  <p:transition advClick="0"/>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smtClean="0">
                <a:solidFill>
                  <a:srgbClr val="000000"/>
                </a:solidFill>
              </a:rPr>
              <a:t>Tutorial is here!</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547664" y="1772816"/>
            <a:ext cx="2232248" cy="1008112"/>
          </a:xfrm>
          <a:prstGeom prst="wedgeRoundRectCallout">
            <a:avLst>
              <a:gd name="adj1" fmla="val -3817"/>
              <a:gd name="adj2" fmla="val 82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619672" y="1857598"/>
            <a:ext cx="2160240" cy="369332"/>
          </a:xfrm>
          <a:prstGeom prst="rect">
            <a:avLst/>
          </a:prstGeom>
          <a:noFill/>
        </p:spPr>
        <p:txBody>
          <a:bodyPr wrap="square" rtlCol="0">
            <a:spAutoFit/>
          </a:bodyPr>
          <a:lstStyle/>
          <a:p>
            <a:r>
              <a:rPr lang="en-GB" dirty="0" smtClean="0">
                <a:solidFill>
                  <a:srgbClr val="000000"/>
                </a:solidFill>
              </a:rPr>
              <a:t>~OH!~ I give up...</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563888" y="2564904"/>
            <a:ext cx="233077" cy="233077"/>
          </a:xfrm>
          <a:prstGeom prst="rect">
            <a:avLst/>
          </a:prstGeom>
        </p:spPr>
      </p:pic>
    </p:spTree>
  </p:cSld>
  <p:clrMapOvr>
    <a:masterClrMapping/>
  </p:clrMapOvr>
  <p:transition advClick="0"/>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err="1" smtClean="0">
                <a:solidFill>
                  <a:srgbClr val="000000"/>
                </a:solidFill>
              </a:rPr>
              <a:t>Pssst</a:t>
            </a:r>
            <a:r>
              <a:rPr lang="en-GB" dirty="0" smtClean="0">
                <a:solidFill>
                  <a:srgbClr val="000000"/>
                </a:solidFill>
              </a:rPr>
              <a:t>.</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err="1" smtClean="0">
                <a:solidFill>
                  <a:srgbClr val="000000"/>
                </a:solidFill>
              </a:rPr>
              <a:t>Pssssst</a:t>
            </a:r>
            <a:r>
              <a:rPr lang="en-GB" dirty="0" smtClean="0">
                <a:solidFill>
                  <a:srgbClr val="000000"/>
                </a:solidFill>
              </a:rPr>
              <a:t>.</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err="1" smtClean="0">
                <a:solidFill>
                  <a:srgbClr val="000000"/>
                </a:solidFill>
              </a:rPr>
              <a:t>Psssssssssst</a:t>
            </a:r>
            <a:r>
              <a:rPr lang="en-GB" dirty="0" smtClean="0">
                <a:solidFill>
                  <a:srgbClr val="000000"/>
                </a:solidFill>
              </a:rPr>
              <a:t>!</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475656" y="1700808"/>
            <a:ext cx="2232248" cy="1008112"/>
          </a:xfrm>
          <a:prstGeom prst="wedgeRoundRectCallout">
            <a:avLst>
              <a:gd name="adj1" fmla="val -3187"/>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WHAT!?</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491880" y="249289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smtClean="0">
                <a:solidFill>
                  <a:srgbClr val="000000"/>
                </a:solidFill>
              </a:rPr>
              <a:t>Hi.</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475656" y="1700808"/>
            <a:ext cx="2232248" cy="1008112"/>
          </a:xfrm>
          <a:prstGeom prst="wedgeRoundRectCallout">
            <a:avLst>
              <a:gd name="adj1" fmla="val -3187"/>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Why I </a:t>
            </a:r>
            <a:r>
              <a:rPr lang="en-GB" dirty="0" err="1" smtClean="0">
                <a:solidFill>
                  <a:srgbClr val="000000"/>
                </a:solidFill>
              </a:rPr>
              <a:t>oughtta</a:t>
            </a:r>
            <a:r>
              <a:rPr lang="en-GB" dirty="0" smtClean="0">
                <a:solidFill>
                  <a:srgbClr val="000000"/>
                </a:solidFill>
              </a:rPr>
              <a:t>!!!</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3491880" y="249289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646331"/>
          </a:xfrm>
          <a:prstGeom prst="rect">
            <a:avLst/>
          </a:prstGeom>
          <a:noFill/>
        </p:spPr>
        <p:txBody>
          <a:bodyPr wrap="square" rtlCol="0">
            <a:spAutoFit/>
          </a:bodyPr>
          <a:lstStyle/>
          <a:p>
            <a:r>
              <a:rPr lang="en-GB" dirty="0" smtClean="0">
                <a:solidFill>
                  <a:srgbClr val="000000"/>
                </a:solidFill>
              </a:rPr>
              <a:t>Use the gun, stick man! Use the gun!</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5" cstate="print"/>
          <a:stretch>
            <a:fillRect/>
          </a:stretch>
        </p:blipFill>
        <p:spPr>
          <a:xfrm>
            <a:off x="2195736" y="2132856"/>
            <a:ext cx="233077" cy="233077"/>
          </a:xfrm>
          <a:prstGeom prst="rect">
            <a:avLst/>
          </a:prstGeom>
        </p:spPr>
      </p:pic>
    </p:spTree>
  </p:cSld>
  <p:clrMapOvr>
    <a:masterClrMapping/>
  </p:clrMapOvr>
  <p:transition advClick="0"/>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646331"/>
          </a:xfrm>
          <a:prstGeom prst="rect">
            <a:avLst/>
          </a:prstGeom>
          <a:noFill/>
        </p:spPr>
        <p:txBody>
          <a:bodyPr wrap="square" rtlCol="0">
            <a:spAutoFit/>
          </a:bodyPr>
          <a:lstStyle/>
          <a:p>
            <a:r>
              <a:rPr lang="en-GB" dirty="0" smtClean="0">
                <a:solidFill>
                  <a:srgbClr val="000000"/>
                </a:solidFill>
              </a:rPr>
              <a:t>Use the gun, stick man! Use the gun!</a:t>
            </a:r>
            <a:endParaRPr lang="en-GB" dirty="0">
              <a:solidFill>
                <a:srgbClr val="000000"/>
              </a:solidFill>
            </a:endParaRPr>
          </a:p>
        </p:txBody>
      </p:sp>
      <p:pic>
        <p:nvPicPr>
          <p:cNvPr id="14" name="Picture 13" descr="txt_nxt.png"/>
          <p:cNvPicPr>
            <a:picLocks noChangeAspect="1"/>
          </p:cNvPicPr>
          <p:nvPr/>
        </p:nvPicPr>
        <p:blipFill>
          <a:blip r:embed="rId5" cstate="print"/>
          <a:stretch>
            <a:fillRect/>
          </a:stretch>
        </p:blipFill>
        <p:spPr>
          <a:xfrm>
            <a:off x="2195736" y="2132856"/>
            <a:ext cx="233077" cy="233077"/>
          </a:xfrm>
          <a:prstGeom prst="rect">
            <a:avLst/>
          </a:prstGeom>
        </p:spPr>
      </p:pic>
      <p:sp>
        <p:nvSpPr>
          <p:cNvPr id="15" name="Rounded Rectangle 14"/>
          <p:cNvSpPr/>
          <p:nvPr/>
        </p:nvSpPr>
        <p:spPr>
          <a:xfrm>
            <a:off x="0" y="0"/>
            <a:ext cx="9144000"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Choose a weapon!</a:t>
            </a:r>
            <a:endParaRPr lang="en-GB" sz="5400" b="1" u="sng" dirty="0">
              <a:solidFill>
                <a:srgbClr val="000000"/>
              </a:solidFill>
            </a:endParaRPr>
          </a:p>
        </p:txBody>
      </p:sp>
      <p:pic>
        <p:nvPicPr>
          <p:cNvPr id="17" name="Picture 16" descr="enemy_wp.png">
            <a:hlinkClick r:id="" action="ppaction://hlinkshowjump?jump=nextslide"/>
          </p:cNvPr>
          <p:cNvPicPr>
            <a:picLocks noChangeAspect="1"/>
          </p:cNvPicPr>
          <p:nvPr/>
        </p:nvPicPr>
        <p:blipFill>
          <a:blip r:embed="rId6" cstate="print"/>
          <a:stretch>
            <a:fillRect/>
          </a:stretch>
        </p:blipFill>
        <p:spPr>
          <a:xfrm>
            <a:off x="3851920" y="3140968"/>
            <a:ext cx="1428750" cy="1152525"/>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Now for enemies!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called a Black</a:t>
            </a: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Great!</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646331"/>
          </a:xfrm>
          <a:prstGeom prst="rect">
            <a:avLst/>
          </a:prstGeom>
          <a:noFill/>
        </p:spPr>
        <p:txBody>
          <a:bodyPr wrap="square" rtlCol="0">
            <a:spAutoFit/>
          </a:bodyPr>
          <a:lstStyle/>
          <a:p>
            <a:r>
              <a:rPr lang="en-GB" dirty="0" smtClean="0">
                <a:solidFill>
                  <a:srgbClr val="000000"/>
                </a:solidFill>
              </a:rPr>
              <a:t>Use the gun, stick man! Use the gun!</a:t>
            </a:r>
            <a:endParaRPr lang="en-GB" dirty="0">
              <a:solidFill>
                <a:srgbClr val="000000"/>
              </a:solidFill>
            </a:endParaRPr>
          </a:p>
        </p:txBody>
      </p:sp>
      <p:pic>
        <p:nvPicPr>
          <p:cNvPr id="14" name="Picture 13" descr="txt_nxt.png"/>
          <p:cNvPicPr>
            <a:picLocks noChangeAspect="1"/>
          </p:cNvPicPr>
          <p:nvPr/>
        </p:nvPicPr>
        <p:blipFill>
          <a:blip r:embed="rId5" cstate="print"/>
          <a:stretch>
            <a:fillRect/>
          </a:stretch>
        </p:blipFill>
        <p:spPr>
          <a:xfrm>
            <a:off x="2195736" y="2132856"/>
            <a:ext cx="233077" cy="233077"/>
          </a:xfrm>
          <a:prstGeom prst="rect">
            <a:avLst/>
          </a:prstGeom>
        </p:spPr>
      </p:pic>
      <p:sp>
        <p:nvSpPr>
          <p:cNvPr id="15" name="Rounded Rectangle 14"/>
          <p:cNvSpPr/>
          <p:nvPr/>
        </p:nvSpPr>
        <p:spPr>
          <a:xfrm>
            <a:off x="0" y="0"/>
            <a:ext cx="9144000"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Choose a weapon!</a:t>
            </a:r>
            <a:endParaRPr lang="en-GB" sz="5400" b="1" u="sng" dirty="0">
              <a:solidFill>
                <a:srgbClr val="000000"/>
              </a:solidFill>
            </a:endParaRPr>
          </a:p>
        </p:txBody>
      </p:sp>
      <p:pic>
        <p:nvPicPr>
          <p:cNvPr id="17" name="Picture 16" descr="enemy_wp.png"/>
          <p:cNvPicPr>
            <a:picLocks noChangeAspect="1"/>
          </p:cNvPicPr>
          <p:nvPr/>
        </p:nvPicPr>
        <p:blipFill>
          <a:blip r:embed="rId6" cstate="print"/>
          <a:stretch>
            <a:fillRect/>
          </a:stretch>
        </p:blipFill>
        <p:spPr>
          <a:xfrm>
            <a:off x="3851920" y="3140968"/>
            <a:ext cx="1428750" cy="1152525"/>
          </a:xfrm>
          <a:prstGeom prst="rect">
            <a:avLst/>
          </a:prstGeo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nodeType="afterEffect">
                                  <p:stCondLst>
                                    <p:cond delay="0"/>
                                  </p:stCondLst>
                                  <p:childTnLst>
                                    <p:anim calcmode="lin" valueType="num">
                                      <p:cBhvr>
                                        <p:cTn id="6" dur="500"/>
                                        <p:tgtEl>
                                          <p:spTgt spid="17"/>
                                        </p:tgtEl>
                                        <p:attrNameLst>
                                          <p:attrName>ppt_w</p:attrName>
                                        </p:attrNameLst>
                                      </p:cBhvr>
                                      <p:tavLst>
                                        <p:tav tm="0">
                                          <p:val>
                                            <p:strVal val="ppt_w"/>
                                          </p:val>
                                        </p:tav>
                                        <p:tav tm="100000">
                                          <p:val>
                                            <p:fltVal val="0"/>
                                          </p:val>
                                        </p:tav>
                                      </p:tavLst>
                                    </p:anim>
                                    <p:anim calcmode="lin" valueType="num">
                                      <p:cBhvr>
                                        <p:cTn id="7" dur="500"/>
                                        <p:tgtEl>
                                          <p:spTgt spid="17"/>
                                        </p:tgtEl>
                                        <p:attrNameLst>
                                          <p:attrName>ppt_h</p:attrName>
                                        </p:attrNameLst>
                                      </p:cBhvr>
                                      <p:tavLst>
                                        <p:tav tm="0">
                                          <p:val>
                                            <p:strVal val="ppt_h"/>
                                          </p:val>
                                        </p:tav>
                                        <p:tav tm="100000">
                                          <p:val>
                                            <p:fltVal val="0"/>
                                          </p:val>
                                        </p:tav>
                                      </p:tavLst>
                                    </p:anim>
                                    <p:animEffect transition="out" filter="fade">
                                      <p:cBhvr>
                                        <p:cTn id="8" dur="500"/>
                                        <p:tgtEl>
                                          <p:spTgt spid="17"/>
                                        </p:tgtEl>
                                      </p:cBhvr>
                                    </p:animEffect>
                                    <p:set>
                                      <p:cBhvr>
                                        <p:cTn id="9" dur="1" fill="hold">
                                          <p:stCondLst>
                                            <p:cond delay="499"/>
                                          </p:stCondLst>
                                        </p:cTn>
                                        <p:tgtEl>
                                          <p:spTgt spid="17"/>
                                        </p:tgtEl>
                                        <p:attrNameLst>
                                          <p:attrName>style.visibility</p:attrName>
                                        </p:attrNameLst>
                                      </p:cBhvr>
                                      <p:to>
                                        <p:strVal val="hidden"/>
                                      </p:to>
                                    </p:set>
                                  </p:childTnLst>
                                </p:cTn>
                              </p:par>
                              <p:par>
                                <p:cTn id="10" presetID="53" presetClass="exit" presetSubtype="0" fill="hold" grpId="0" nodeType="withEffect">
                                  <p:stCondLst>
                                    <p:cond delay="0"/>
                                  </p:stCondLst>
                                  <p:childTnLst>
                                    <p:anim calcmode="lin" valueType="num">
                                      <p:cBhvr>
                                        <p:cTn id="11" dur="500"/>
                                        <p:tgtEl>
                                          <p:spTgt spid="16"/>
                                        </p:tgtEl>
                                        <p:attrNameLst>
                                          <p:attrName>ppt_w</p:attrName>
                                        </p:attrNameLst>
                                      </p:cBhvr>
                                      <p:tavLst>
                                        <p:tav tm="0">
                                          <p:val>
                                            <p:strVal val="ppt_w"/>
                                          </p:val>
                                        </p:tav>
                                        <p:tav tm="100000">
                                          <p:val>
                                            <p:fltVal val="0"/>
                                          </p:val>
                                        </p:tav>
                                      </p:tavLst>
                                    </p:anim>
                                    <p:anim calcmode="lin" valueType="num">
                                      <p:cBhvr>
                                        <p:cTn id="12" dur="500"/>
                                        <p:tgtEl>
                                          <p:spTgt spid="16"/>
                                        </p:tgtEl>
                                        <p:attrNameLst>
                                          <p:attrName>ppt_h</p:attrName>
                                        </p:attrNameLst>
                                      </p:cBhvr>
                                      <p:tavLst>
                                        <p:tav tm="0">
                                          <p:val>
                                            <p:strVal val="ppt_h"/>
                                          </p:val>
                                        </p:tav>
                                        <p:tav tm="100000">
                                          <p:val>
                                            <p:fltVal val="0"/>
                                          </p:val>
                                        </p:tav>
                                      </p:tavLst>
                                    </p:anim>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par>
                                <p:cTn id="15" presetID="53" presetClass="exit" presetSubtype="0" fill="hold" grpId="0" nodeType="withEffect">
                                  <p:stCondLst>
                                    <p:cond delay="0"/>
                                  </p:stCondLst>
                                  <p:childTnLst>
                                    <p:anim calcmode="lin" valueType="num">
                                      <p:cBhvr>
                                        <p:cTn id="16" dur="500"/>
                                        <p:tgtEl>
                                          <p:spTgt spid="15"/>
                                        </p:tgtEl>
                                        <p:attrNameLst>
                                          <p:attrName>ppt_w</p:attrName>
                                        </p:attrNameLst>
                                      </p:cBhvr>
                                      <p:tavLst>
                                        <p:tav tm="0">
                                          <p:val>
                                            <p:strVal val="ppt_w"/>
                                          </p:val>
                                        </p:tav>
                                        <p:tav tm="100000">
                                          <p:val>
                                            <p:fltVal val="0"/>
                                          </p:val>
                                        </p:tav>
                                      </p:tavLst>
                                    </p:anim>
                                    <p:anim calcmode="lin" valueType="num">
                                      <p:cBhvr>
                                        <p:cTn id="17" dur="500"/>
                                        <p:tgtEl>
                                          <p:spTgt spid="15"/>
                                        </p:tgtEl>
                                        <p:attrNameLst>
                                          <p:attrName>ppt_h</p:attrName>
                                        </p:attrNameLst>
                                      </p:cBhvr>
                                      <p:tavLst>
                                        <p:tav tm="0">
                                          <p:val>
                                            <p:strVal val="ppt_h"/>
                                          </p:val>
                                        </p:tav>
                                        <p:tav tm="100000">
                                          <p:val>
                                            <p:fltVal val="0"/>
                                          </p:val>
                                        </p:tav>
                                      </p:tavLst>
                                    </p:anim>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Kill ‘n’ kill!</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You can only kill certain enemies first!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2400" b="1" dirty="0" smtClean="0">
                <a:solidFill>
                  <a:srgbClr val="FF0000"/>
                </a:solidFill>
              </a:rPr>
              <a:t>Kill this Black first!</a:t>
            </a:r>
            <a:endParaRPr kumimoji="0" lang="en-GB" sz="24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This enemy is a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pic>
        <p:nvPicPr>
          <p:cNvPr id="10" name="Picture 9" descr="enemy_bl.png">
            <a:hlinkClick r:id="" action="ppaction://hlinkshowjump?jump=nextslide"/>
          </p:cNvPr>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646331"/>
          </a:xfrm>
          <a:prstGeom prst="rect">
            <a:avLst/>
          </a:prstGeom>
          <a:noFill/>
        </p:spPr>
        <p:txBody>
          <a:bodyPr wrap="square" rtlCol="0">
            <a:spAutoFit/>
          </a:bodyPr>
          <a:lstStyle/>
          <a:p>
            <a:r>
              <a:rPr lang="en-GB" dirty="0" smtClean="0">
                <a:solidFill>
                  <a:srgbClr val="000000"/>
                </a:solidFill>
              </a:rPr>
              <a:t>Use the gun, stick man! Use the gun!</a:t>
            </a:r>
            <a:endParaRPr lang="en-GB" dirty="0">
              <a:solidFill>
                <a:srgbClr val="000000"/>
              </a:solidFill>
            </a:endParaRPr>
          </a:p>
        </p:txBody>
      </p:sp>
      <p:pic>
        <p:nvPicPr>
          <p:cNvPr id="18" name="Picture 17" descr="enemy_wp_flp.png"/>
          <p:cNvPicPr>
            <a:picLocks noChangeAspect="1"/>
          </p:cNvPicPr>
          <p:nvPr/>
        </p:nvPicPr>
        <p:blipFill>
          <a:blip r:embed="rId5" cstate="print"/>
          <a:stretch>
            <a:fillRect/>
          </a:stretch>
        </p:blipFill>
        <p:spPr>
          <a:xfrm>
            <a:off x="3059832" y="4149080"/>
            <a:ext cx="532238" cy="429338"/>
          </a:xfrm>
          <a:prstGeom prst="rect">
            <a:avLst/>
          </a:prstGeom>
        </p:spPr>
      </p:pic>
    </p:spTree>
  </p:cSld>
  <p:clrMapOvr>
    <a:masterClrMapping/>
  </p:clrMapOvr>
  <p:transition advClick="0"/>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Kill ‘n’ kill!</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Now this White...</a:t>
            </a:r>
            <a:endParaRPr kumimoji="0" lang="en-GB" sz="32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pic>
        <p:nvPicPr>
          <p:cNvPr id="10" name="Picture 9" descr="enemy_bl.png"/>
          <p:cNvPicPr>
            <a:picLocks noChangeAspect="1"/>
          </p:cNvPicPr>
          <p:nvPr/>
        </p:nvPicPr>
        <p:blipFill>
          <a:blip r:embed="rId3" cstate="print"/>
          <a:stretch>
            <a:fillRect/>
          </a:stretch>
        </p:blipFill>
        <p:spPr>
          <a:xfrm>
            <a:off x="5364088" y="5661248"/>
            <a:ext cx="1152128" cy="985153"/>
          </a:xfrm>
          <a:prstGeom prst="rect">
            <a:avLst/>
          </a:prstGeom>
        </p:spPr>
      </p:pic>
      <p:pic>
        <p:nvPicPr>
          <p:cNvPr id="11" name="Picture 10" descr="enemy_wt.png">
            <a:hlinkClick r:id="" action="ppaction://hlinkshowjump?jump=nextslide"/>
          </p:cNvPr>
          <p:cNvPicPr>
            <a:picLocks noChangeAspect="1"/>
          </p:cNvPicPr>
          <p:nvPr/>
        </p:nvPicPr>
        <p:blipFill>
          <a:blip r:embed="rId4"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646331"/>
          </a:xfrm>
          <a:prstGeom prst="rect">
            <a:avLst/>
          </a:prstGeom>
          <a:noFill/>
        </p:spPr>
        <p:txBody>
          <a:bodyPr wrap="square" rtlCol="0">
            <a:spAutoFit/>
          </a:bodyPr>
          <a:lstStyle/>
          <a:p>
            <a:r>
              <a:rPr lang="en-GB" dirty="0" smtClean="0">
                <a:solidFill>
                  <a:srgbClr val="000000"/>
                </a:solidFill>
              </a:rPr>
              <a:t>Use the gun, stick man! Use the gun!</a:t>
            </a:r>
            <a:endParaRPr lang="en-GB" dirty="0">
              <a:solidFill>
                <a:srgbClr val="000000"/>
              </a:solidFill>
            </a:endParaRPr>
          </a:p>
        </p:txBody>
      </p:sp>
      <p:pic>
        <p:nvPicPr>
          <p:cNvPr id="18" name="Picture 17" descr="enemy_wp_flp.png"/>
          <p:cNvPicPr>
            <a:picLocks noChangeAspect="1"/>
          </p:cNvPicPr>
          <p:nvPr/>
        </p:nvPicPr>
        <p:blipFill>
          <a:blip r:embed="rId5" cstate="print"/>
          <a:stretch>
            <a:fillRect/>
          </a:stretch>
        </p:blipFill>
        <p:spPr>
          <a:xfrm>
            <a:off x="3059832" y="4149080"/>
            <a:ext cx="532238" cy="429338"/>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33302  E" pathEditMode="relative" ptsTypes="">
                                      <p:cBhvr>
                                        <p:cTn id="6"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Q45. Kill ‘n’ kill!</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pic>
        <p:nvPicPr>
          <p:cNvPr id="11" name="Picture 10" descr="enemy_wt.png"/>
          <p:cNvPicPr>
            <a:picLocks noChangeAspect="1"/>
          </p:cNvPicPr>
          <p:nvPr/>
        </p:nvPicPr>
        <p:blipFill>
          <a:blip r:embed="rId3" cstate="print"/>
          <a:stretch>
            <a:fillRect/>
          </a:stretch>
        </p:blipFill>
        <p:spPr>
          <a:xfrm>
            <a:off x="6588224" y="2924944"/>
            <a:ext cx="1656184" cy="2048997"/>
          </a:xfrm>
          <a:prstGeom prst="rect">
            <a:avLst/>
          </a:prstGeom>
        </p:spPr>
      </p:pic>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smtClean="0">
                <a:solidFill>
                  <a:srgbClr val="000000"/>
                </a:solidFill>
              </a:rPr>
              <a:t>Great work!</a:t>
            </a:r>
            <a:endParaRPr lang="en-GB" dirty="0">
              <a:solidFill>
                <a:srgbClr val="000000"/>
              </a:solidFill>
            </a:endParaRPr>
          </a:p>
        </p:txBody>
      </p:sp>
      <p:pic>
        <p:nvPicPr>
          <p:cNvPr id="14" name="Picture 13" descr="txt_nxt.png">
            <a:hlinkClick r:id="" action="ppaction://hlinkshowjump?jump=nextslide"/>
          </p:cNvPr>
          <p:cNvPicPr>
            <a:picLocks noChangeAspect="1"/>
          </p:cNvPicPr>
          <p:nvPr/>
        </p:nvPicPr>
        <p:blipFill>
          <a:blip r:embed="rId4" cstate="print"/>
          <a:stretch>
            <a:fillRect/>
          </a:stretch>
        </p:blipFill>
        <p:spPr>
          <a:xfrm>
            <a:off x="2195736" y="2132856"/>
            <a:ext cx="233077" cy="233077"/>
          </a:xfrm>
          <a:prstGeom prst="rect">
            <a:avLst/>
          </a:prstGeom>
        </p:spPr>
      </p:pic>
      <p:pic>
        <p:nvPicPr>
          <p:cNvPr id="18" name="Picture 17" descr="enemy_wp_flp.png"/>
          <p:cNvPicPr>
            <a:picLocks noChangeAspect="1"/>
          </p:cNvPicPr>
          <p:nvPr/>
        </p:nvPicPr>
        <p:blipFill>
          <a:blip r:embed="rId5" cstate="print"/>
          <a:stretch>
            <a:fillRect/>
          </a:stretch>
        </p:blipFill>
        <p:spPr>
          <a:xfrm>
            <a:off x="3059832" y="4149080"/>
            <a:ext cx="532238" cy="429338"/>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2.5E-6 -1.88714E-6 L 0.40573 -0.00208 " pathEditMode="relative" rAng="0" ptsTypes="AA">
                                      <p:cBhvr>
                                        <p:cTn id="6" dur="2000" fill="hold"/>
                                        <p:tgtEl>
                                          <p:spTgt spid="11"/>
                                        </p:tgtEl>
                                        <p:attrNameLst>
                                          <p:attrName>ppt_x</p:attrName>
                                          <p:attrName>ppt_y</p:attrName>
                                        </p:attrNameLst>
                                      </p:cBhvr>
                                      <p:rCtr x="203"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normAutofit fontScale="90000"/>
          </a:bodyPr>
          <a:lstStyle/>
          <a:p>
            <a:r>
              <a:rPr lang="en-GB" dirty="0" smtClean="0"/>
              <a:t>Q45. Also use the circle in the corner to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sp>
        <p:nvSpPr>
          <p:cNvPr id="12" name="Rounded Rectangular Callout 11"/>
          <p:cNvSpPr/>
          <p:nvPr/>
        </p:nvSpPr>
        <p:spPr>
          <a:xfrm>
            <a:off x="179512" y="1340768"/>
            <a:ext cx="2232248" cy="1008112"/>
          </a:xfrm>
          <a:prstGeom prst="wedgeRoundRectCallout">
            <a:avLst>
              <a:gd name="adj1" fmla="val -52973"/>
              <a:gd name="adj2" fmla="val 90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51520" y="1425550"/>
            <a:ext cx="2160240" cy="369332"/>
          </a:xfrm>
          <a:prstGeom prst="rect">
            <a:avLst/>
          </a:prstGeom>
          <a:noFill/>
        </p:spPr>
        <p:txBody>
          <a:bodyPr wrap="square" rtlCol="0">
            <a:spAutoFit/>
          </a:bodyPr>
          <a:lstStyle/>
          <a:p>
            <a:r>
              <a:rPr lang="en-GB" dirty="0" smtClean="0">
                <a:solidFill>
                  <a:srgbClr val="000000"/>
                </a:solidFill>
              </a:rPr>
              <a:t>LOOK! </a:t>
            </a:r>
            <a:r>
              <a:rPr lang="en-GB" dirty="0" smtClean="0">
                <a:solidFill>
                  <a:srgbClr val="000000"/>
                </a:solidFill>
                <a:sym typeface="Wingdings" pitchFamily="2" charset="2"/>
              </a:rPr>
              <a:t></a:t>
            </a:r>
            <a:endParaRPr lang="en-GB" dirty="0">
              <a:solidFill>
                <a:srgbClr val="000000"/>
              </a:solidFill>
            </a:endParaRPr>
          </a:p>
        </p:txBody>
      </p:sp>
      <p:pic>
        <p:nvPicPr>
          <p:cNvPr id="18" name="Picture 17" descr="enemy_wp_flp.png"/>
          <p:cNvPicPr>
            <a:picLocks noChangeAspect="1"/>
          </p:cNvPicPr>
          <p:nvPr/>
        </p:nvPicPr>
        <p:blipFill>
          <a:blip r:embed="rId3" cstate="print"/>
          <a:stretch>
            <a:fillRect/>
          </a:stretch>
        </p:blipFill>
        <p:spPr>
          <a:xfrm>
            <a:off x="3059832" y="4149080"/>
            <a:ext cx="532238" cy="429338"/>
          </a:xfrm>
          <a:prstGeom prst="rect">
            <a:avLst/>
          </a:prstGeom>
        </p:spPr>
      </p:pic>
      <p:pic>
        <p:nvPicPr>
          <p:cNvPr id="15" name="Picture 14" descr="lilred.png"/>
          <p:cNvPicPr>
            <a:picLocks noChangeAspect="1"/>
          </p:cNvPicPr>
          <p:nvPr/>
        </p:nvPicPr>
        <p:blipFill>
          <a:blip r:embed="rId4" cstate="print"/>
          <a:stretch>
            <a:fillRect/>
          </a:stretch>
        </p:blipFill>
        <p:spPr>
          <a:xfrm>
            <a:off x="4860032" y="2708920"/>
            <a:ext cx="2337332" cy="2642202"/>
          </a:xfrm>
          <a:prstGeom prst="rect">
            <a:avLst/>
          </a:prstGeom>
        </p:spPr>
      </p:pic>
      <p:sp>
        <p:nvSpPr>
          <p:cNvPr id="16" name="Rectangular Callout 15"/>
          <p:cNvSpPr/>
          <p:nvPr/>
        </p:nvSpPr>
        <p:spPr>
          <a:xfrm>
            <a:off x="6588224" y="1340768"/>
            <a:ext cx="1872208" cy="1152128"/>
          </a:xfrm>
          <a:prstGeom prst="wedgeRectCallout">
            <a:avLst>
              <a:gd name="adj1" fmla="val -35563"/>
              <a:gd name="adj2" fmla="val 80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6660232" y="1340768"/>
            <a:ext cx="2160240" cy="1107996"/>
          </a:xfrm>
          <a:prstGeom prst="rect">
            <a:avLst/>
          </a:prstGeom>
          <a:noFill/>
        </p:spPr>
        <p:txBody>
          <a:bodyPr wrap="square" rtlCol="0">
            <a:spAutoFit/>
          </a:bodyPr>
          <a:lstStyle/>
          <a:p>
            <a:r>
              <a:rPr lang="en-GB" sz="6600" b="1" dirty="0" smtClean="0">
                <a:solidFill>
                  <a:srgbClr val="000000"/>
                </a:solidFill>
              </a:rPr>
              <a:t>HI!!</a:t>
            </a:r>
            <a:endParaRPr lang="en-GB" sz="6600" b="1" dirty="0">
              <a:solidFill>
                <a:srgbClr val="000000"/>
              </a:solidFill>
            </a:endParaRPr>
          </a:p>
        </p:txBody>
      </p:sp>
      <p:pic>
        <p:nvPicPr>
          <p:cNvPr id="19" name="Picture 18" descr="txt_nxt.png">
            <a:hlinkClick r:id="" action="ppaction://hlinkshowjump?jump=nextslide"/>
          </p:cNvPr>
          <p:cNvPicPr>
            <a:picLocks noChangeAspect="1"/>
          </p:cNvPicPr>
          <p:nvPr/>
        </p:nvPicPr>
        <p:blipFill>
          <a:blip r:embed="rId5" cstate="print"/>
          <a:stretch>
            <a:fillRect/>
          </a:stretch>
        </p:blipFill>
        <p:spPr>
          <a:xfrm>
            <a:off x="8460432" y="6165304"/>
            <a:ext cx="610170" cy="610170"/>
          </a:xfrm>
          <a:prstGeom prst="rect">
            <a:avLst/>
          </a:prstGeom>
        </p:spPr>
      </p:pic>
    </p:spTree>
  </p:cSld>
  <p:clrMapOvr>
    <a:masterClrMapping/>
  </p:clrMapOvr>
  <p:transition advClick="0"/>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043608" y="1628800"/>
            <a:ext cx="2232248" cy="1008112"/>
          </a:xfrm>
          <a:prstGeom prst="wedgeRoundRectCallout">
            <a:avLst>
              <a:gd name="adj1" fmla="val 29584"/>
              <a:gd name="adj2" fmla="val 932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pic>
        <p:nvPicPr>
          <p:cNvPr id="18" name="Picture 17" descr="enemy_wp_flp.png"/>
          <p:cNvPicPr>
            <a:picLocks noChangeAspect="1"/>
          </p:cNvPicPr>
          <p:nvPr/>
        </p:nvPicPr>
        <p:blipFill>
          <a:blip r:embed="rId3" cstate="print"/>
          <a:stretch>
            <a:fillRect/>
          </a:stretch>
        </p:blipFill>
        <p:spPr>
          <a:xfrm>
            <a:off x="3059832" y="4149080"/>
            <a:ext cx="532238" cy="429338"/>
          </a:xfrm>
          <a:prstGeom prst="rect">
            <a:avLst/>
          </a:prstGeom>
        </p:spPr>
      </p:pic>
      <p:pic>
        <p:nvPicPr>
          <p:cNvPr id="15" name="Picture 14" descr="lilred.png"/>
          <p:cNvPicPr>
            <a:picLocks noChangeAspect="1"/>
          </p:cNvPicPr>
          <p:nvPr/>
        </p:nvPicPr>
        <p:blipFill>
          <a:blip r:embed="rId4"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5" cstate="print"/>
          <a:stretch>
            <a:fillRect/>
          </a:stretch>
        </p:blipFill>
        <p:spPr>
          <a:xfrm>
            <a:off x="3025726" y="2386782"/>
            <a:ext cx="250130" cy="250130"/>
          </a:xfrm>
          <a:prstGeom prst="rect">
            <a:avLst/>
          </a:prstGeom>
        </p:spPr>
      </p:pic>
      <p:sp>
        <p:nvSpPr>
          <p:cNvPr id="20" name="TextBox 19"/>
          <p:cNvSpPr txBox="1"/>
          <p:nvPr/>
        </p:nvSpPr>
        <p:spPr>
          <a:xfrm>
            <a:off x="1115616" y="1713582"/>
            <a:ext cx="2160240" cy="369332"/>
          </a:xfrm>
          <a:prstGeom prst="rect">
            <a:avLst/>
          </a:prstGeom>
          <a:noFill/>
        </p:spPr>
        <p:txBody>
          <a:bodyPr wrap="square" rtlCol="0">
            <a:spAutoFit/>
          </a:bodyPr>
          <a:lstStyle/>
          <a:p>
            <a:r>
              <a:rPr lang="en-GB" dirty="0" smtClean="0">
                <a:solidFill>
                  <a:srgbClr val="000000"/>
                </a:solidFill>
              </a:rPr>
              <a:t>Ugh, not you.</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6084168" y="1556792"/>
            <a:ext cx="2232248" cy="1008112"/>
          </a:xfrm>
          <a:prstGeom prst="wedgeRoundRectCallout">
            <a:avLst>
              <a:gd name="adj1" fmla="val -21462"/>
              <a:gd name="adj2" fmla="val 792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8066286" y="2314774"/>
            <a:ext cx="250130" cy="250130"/>
          </a:xfrm>
          <a:prstGeom prst="rect">
            <a:avLst/>
          </a:prstGeom>
        </p:spPr>
      </p:pic>
      <p:sp>
        <p:nvSpPr>
          <p:cNvPr id="20" name="TextBox 19"/>
          <p:cNvSpPr txBox="1"/>
          <p:nvPr/>
        </p:nvSpPr>
        <p:spPr>
          <a:xfrm>
            <a:off x="6156176" y="1641574"/>
            <a:ext cx="2160240" cy="646331"/>
          </a:xfrm>
          <a:prstGeom prst="rect">
            <a:avLst/>
          </a:prstGeom>
          <a:noFill/>
        </p:spPr>
        <p:txBody>
          <a:bodyPr wrap="square" rtlCol="0">
            <a:spAutoFit/>
          </a:bodyPr>
          <a:lstStyle/>
          <a:p>
            <a:r>
              <a:rPr lang="en-GB" dirty="0" smtClean="0">
                <a:solidFill>
                  <a:srgbClr val="000000"/>
                </a:solidFill>
              </a:rPr>
              <a:t>Say g-bye to your gun!</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259632"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Click one to kill one!</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241750" y="2458790"/>
            <a:ext cx="250130" cy="250130"/>
          </a:xfrm>
          <a:prstGeom prst="rect">
            <a:avLst/>
          </a:prstGeom>
        </p:spPr>
      </p:pic>
      <p:sp>
        <p:nvSpPr>
          <p:cNvPr id="20" name="TextBox 19"/>
          <p:cNvSpPr txBox="1"/>
          <p:nvPr/>
        </p:nvSpPr>
        <p:spPr>
          <a:xfrm>
            <a:off x="1331640" y="1785590"/>
            <a:ext cx="2160240" cy="369332"/>
          </a:xfrm>
          <a:prstGeom prst="rect">
            <a:avLst/>
          </a:prstGeom>
          <a:noFill/>
        </p:spPr>
        <p:txBody>
          <a:bodyPr wrap="square" rtlCol="0">
            <a:spAutoFit/>
          </a:bodyPr>
          <a:lstStyle/>
          <a:p>
            <a:r>
              <a:rPr lang="en-GB" dirty="0" smtClean="0">
                <a:solidFill>
                  <a:srgbClr val="000000"/>
                </a:solidFill>
              </a:rPr>
              <a:t>NOOOOO!!!!</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259632"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20" name="TextBox 19"/>
          <p:cNvSpPr txBox="1"/>
          <p:nvPr/>
        </p:nvSpPr>
        <p:spPr>
          <a:xfrm>
            <a:off x="1331640" y="1785590"/>
            <a:ext cx="2160240" cy="923330"/>
          </a:xfrm>
          <a:prstGeom prst="rect">
            <a:avLst/>
          </a:prstGeom>
          <a:noFill/>
        </p:spPr>
        <p:txBody>
          <a:bodyPr wrap="square" rtlCol="0">
            <a:spAutoFit/>
          </a:bodyPr>
          <a:lstStyle/>
          <a:p>
            <a:r>
              <a:rPr lang="en-GB" dirty="0" smtClean="0">
                <a:solidFill>
                  <a:srgbClr val="000000"/>
                </a:solidFill>
              </a:rPr>
              <a:t>Wait. Who says “g-bye” nowadays, anyway?</a:t>
            </a:r>
            <a:endParaRPr lang="en-GB" dirty="0">
              <a:solidFill>
                <a:srgbClr val="000000"/>
              </a:solidFill>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241750"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508104" y="1484784"/>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490222" y="2242766"/>
            <a:ext cx="250130" cy="250130"/>
          </a:xfrm>
          <a:prstGeom prst="rect">
            <a:avLst/>
          </a:prstGeom>
        </p:spPr>
      </p:pic>
      <p:sp>
        <p:nvSpPr>
          <p:cNvPr id="20" name="TextBox 19"/>
          <p:cNvSpPr txBox="1"/>
          <p:nvPr/>
        </p:nvSpPr>
        <p:spPr>
          <a:xfrm>
            <a:off x="5580112" y="1569566"/>
            <a:ext cx="2160240" cy="369332"/>
          </a:xfrm>
          <a:prstGeom prst="rect">
            <a:avLst/>
          </a:prstGeom>
          <a:noFill/>
        </p:spPr>
        <p:txBody>
          <a:bodyPr wrap="square" rtlCol="0">
            <a:spAutoFit/>
          </a:bodyPr>
          <a:lstStyle/>
          <a:p>
            <a:r>
              <a:rPr lang="en-GB" dirty="0" err="1" smtClean="0">
                <a:solidFill>
                  <a:srgbClr val="000000"/>
                </a:solidFill>
              </a:rPr>
              <a:t>Erm</a:t>
            </a:r>
            <a:r>
              <a:rPr lang="en-GB" dirty="0" smtClean="0">
                <a:solidFill>
                  <a:srgbClr val="000000"/>
                </a:solidFill>
              </a:rPr>
              <a:t>... My... </a:t>
            </a:r>
            <a:r>
              <a:rPr lang="en-GB" dirty="0" err="1" smtClean="0">
                <a:solidFill>
                  <a:srgbClr val="000000"/>
                </a:solidFill>
              </a:rPr>
              <a:t>Er</a:t>
            </a:r>
            <a:r>
              <a:rPr lang="en-GB" dirty="0" smtClean="0">
                <a:solidFill>
                  <a:srgbClr val="000000"/>
                </a:solidFill>
              </a:rPr>
              <a:t>... </a:t>
            </a:r>
            <a:r>
              <a:rPr lang="en-GB" sz="700" dirty="0" smtClean="0">
                <a:solidFill>
                  <a:srgbClr val="000000"/>
                </a:solidFill>
              </a:rPr>
              <a:t>Mum.</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What was that?</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724128" y="1556792"/>
            <a:ext cx="2232248" cy="1008112"/>
          </a:xfrm>
          <a:prstGeom prst="wedgeRoundRectCallout">
            <a:avLst>
              <a:gd name="adj1" fmla="val -24613"/>
              <a:gd name="adj2" fmla="val 76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706246" y="2314774"/>
            <a:ext cx="250130" cy="250130"/>
          </a:xfrm>
          <a:prstGeom prst="rect">
            <a:avLst/>
          </a:prstGeom>
        </p:spPr>
      </p:pic>
      <p:sp>
        <p:nvSpPr>
          <p:cNvPr id="20" name="TextBox 19"/>
          <p:cNvSpPr txBox="1"/>
          <p:nvPr/>
        </p:nvSpPr>
        <p:spPr>
          <a:xfrm>
            <a:off x="5796136" y="1641574"/>
            <a:ext cx="2160240" cy="369332"/>
          </a:xfrm>
          <a:prstGeom prst="rect">
            <a:avLst/>
          </a:prstGeom>
          <a:noFill/>
        </p:spPr>
        <p:txBody>
          <a:bodyPr wrap="square" rtlCol="0">
            <a:spAutoFit/>
          </a:bodyPr>
          <a:lstStyle/>
          <a:p>
            <a:r>
              <a:rPr lang="en-GB" dirty="0" err="1" smtClean="0">
                <a:solidFill>
                  <a:srgbClr val="000000"/>
                </a:solidFill>
              </a:rPr>
              <a:t>Mrffmrffmm</a:t>
            </a:r>
            <a:r>
              <a:rPr lang="en-GB" dirty="0" smtClean="0">
                <a:solidFill>
                  <a:srgbClr val="000000"/>
                </a:solidFill>
              </a:rPr>
              <a:t>...</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Who?</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724128" y="1556792"/>
            <a:ext cx="2232248" cy="1008112"/>
          </a:xfrm>
          <a:prstGeom prst="wedgeRoundRectCallout">
            <a:avLst>
              <a:gd name="adj1" fmla="val -24613"/>
              <a:gd name="adj2" fmla="val 76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706246" y="2314774"/>
            <a:ext cx="250130" cy="250130"/>
          </a:xfrm>
          <a:prstGeom prst="rect">
            <a:avLst/>
          </a:prstGeom>
        </p:spPr>
      </p:pic>
      <p:sp>
        <p:nvSpPr>
          <p:cNvPr id="20" name="TextBox 19"/>
          <p:cNvSpPr txBox="1"/>
          <p:nvPr/>
        </p:nvSpPr>
        <p:spPr>
          <a:xfrm>
            <a:off x="5796136" y="1641574"/>
            <a:ext cx="2160240" cy="369332"/>
          </a:xfrm>
          <a:prstGeom prst="rect">
            <a:avLst/>
          </a:prstGeom>
          <a:noFill/>
        </p:spPr>
        <p:txBody>
          <a:bodyPr wrap="square" rtlCol="0">
            <a:spAutoFit/>
          </a:bodyPr>
          <a:lstStyle/>
          <a:p>
            <a:r>
              <a:rPr lang="en-GB" dirty="0" smtClean="0">
                <a:solidFill>
                  <a:srgbClr val="000000"/>
                </a:solidFill>
              </a:rPr>
              <a:t>MY MUM!</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err="1" smtClean="0">
                <a:solidFill>
                  <a:srgbClr val="000000"/>
                </a:solidFill>
              </a:rPr>
              <a:t>Hahahaha</a:t>
            </a:r>
            <a:r>
              <a:rPr lang="en-GB" dirty="0" smtClean="0">
                <a:solidFill>
                  <a:srgbClr val="000000"/>
                </a:solidFill>
              </a:rPr>
              <a:t>.</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724128" y="1556792"/>
            <a:ext cx="2232248" cy="1008112"/>
          </a:xfrm>
          <a:prstGeom prst="wedgeRoundRectCallout">
            <a:avLst>
              <a:gd name="adj1" fmla="val -24613"/>
              <a:gd name="adj2" fmla="val 76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706246" y="2314774"/>
            <a:ext cx="250130" cy="250130"/>
          </a:xfrm>
          <a:prstGeom prst="rect">
            <a:avLst/>
          </a:prstGeom>
        </p:spPr>
      </p:pic>
      <p:sp>
        <p:nvSpPr>
          <p:cNvPr id="20" name="TextBox 19"/>
          <p:cNvSpPr txBox="1"/>
          <p:nvPr/>
        </p:nvSpPr>
        <p:spPr>
          <a:xfrm>
            <a:off x="5796136" y="1641574"/>
            <a:ext cx="2160240" cy="369332"/>
          </a:xfrm>
          <a:prstGeom prst="rect">
            <a:avLst/>
          </a:prstGeom>
          <a:noFill/>
        </p:spPr>
        <p:txBody>
          <a:bodyPr wrap="square" rtlCol="0">
            <a:spAutoFit/>
          </a:bodyPr>
          <a:lstStyle/>
          <a:p>
            <a:r>
              <a:rPr lang="en-GB" dirty="0" smtClean="0">
                <a:solidFill>
                  <a:srgbClr val="000000"/>
                </a:solidFill>
              </a:rPr>
              <a:t>It’s not funny </a:t>
            </a:r>
            <a:r>
              <a:rPr lang="en-GB" dirty="0" smtClean="0">
                <a:solidFill>
                  <a:srgbClr val="000000"/>
                </a:solidFill>
                <a:sym typeface="Wingdings" pitchFamily="2" charset="2"/>
              </a:rPr>
              <a:t></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Yes it is.</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724128" y="1556792"/>
            <a:ext cx="2232248" cy="1008112"/>
          </a:xfrm>
          <a:prstGeom prst="wedgeRoundRectCallout">
            <a:avLst>
              <a:gd name="adj1" fmla="val -24613"/>
              <a:gd name="adj2" fmla="val 76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706246" y="2314774"/>
            <a:ext cx="250130" cy="250130"/>
          </a:xfrm>
          <a:prstGeom prst="rect">
            <a:avLst/>
          </a:prstGeom>
        </p:spPr>
      </p:pic>
      <p:sp>
        <p:nvSpPr>
          <p:cNvPr id="20" name="TextBox 19"/>
          <p:cNvSpPr txBox="1"/>
          <p:nvPr/>
        </p:nvSpPr>
        <p:spPr>
          <a:xfrm>
            <a:off x="5796136" y="1641574"/>
            <a:ext cx="2160240" cy="369332"/>
          </a:xfrm>
          <a:prstGeom prst="rect">
            <a:avLst/>
          </a:prstGeom>
          <a:noFill/>
        </p:spPr>
        <p:txBody>
          <a:bodyPr wrap="square" rtlCol="0">
            <a:spAutoFit/>
          </a:bodyPr>
          <a:lstStyle/>
          <a:p>
            <a:r>
              <a:rPr lang="en-GB" dirty="0" smtClean="0">
                <a:solidFill>
                  <a:srgbClr val="000000"/>
                </a:solidFill>
              </a:rPr>
              <a:t>Yes it is.</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Correct.</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724128" y="1556792"/>
            <a:ext cx="2232248" cy="1008112"/>
          </a:xfrm>
          <a:prstGeom prst="wedgeRoundRectCallout">
            <a:avLst>
              <a:gd name="adj1" fmla="val -24613"/>
              <a:gd name="adj2" fmla="val 76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706246" y="2314774"/>
            <a:ext cx="250130" cy="250130"/>
          </a:xfrm>
          <a:prstGeom prst="rect">
            <a:avLst/>
          </a:prstGeom>
        </p:spPr>
      </p:pic>
      <p:sp>
        <p:nvSpPr>
          <p:cNvPr id="20" name="TextBox 19"/>
          <p:cNvSpPr txBox="1"/>
          <p:nvPr/>
        </p:nvSpPr>
        <p:spPr>
          <a:xfrm>
            <a:off x="5796136" y="1641574"/>
            <a:ext cx="2160240" cy="369332"/>
          </a:xfrm>
          <a:prstGeom prst="rect">
            <a:avLst/>
          </a:prstGeom>
          <a:noFill/>
        </p:spPr>
        <p:txBody>
          <a:bodyPr wrap="square" rtlCol="0">
            <a:spAutoFit/>
          </a:bodyPr>
          <a:lstStyle/>
          <a:p>
            <a:r>
              <a:rPr lang="en-GB" dirty="0" smtClean="0">
                <a:solidFill>
                  <a:srgbClr val="000000"/>
                </a:solidFill>
              </a:rPr>
              <a:t>I really hate you...</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Me too!</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5724128" y="1556792"/>
            <a:ext cx="2232248" cy="1008112"/>
          </a:xfrm>
          <a:prstGeom prst="wedgeRoundRectCallout">
            <a:avLst>
              <a:gd name="adj1" fmla="val -24613"/>
              <a:gd name="adj2" fmla="val 76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pic>
        <p:nvPicPr>
          <p:cNvPr id="19" name="Picture 18" descr="txt_nxt.png">
            <a:hlinkClick r:id="" action="ppaction://hlinkshowjump?jump=nextslide"/>
          </p:cNvPr>
          <p:cNvPicPr>
            <a:picLocks noChangeAspect="1"/>
          </p:cNvPicPr>
          <p:nvPr/>
        </p:nvPicPr>
        <p:blipFill>
          <a:blip r:embed="rId4" cstate="print"/>
          <a:stretch>
            <a:fillRect/>
          </a:stretch>
        </p:blipFill>
        <p:spPr>
          <a:xfrm>
            <a:off x="7706246" y="2314774"/>
            <a:ext cx="250130" cy="250130"/>
          </a:xfrm>
          <a:prstGeom prst="rect">
            <a:avLst/>
          </a:prstGeom>
        </p:spPr>
      </p:pic>
      <p:sp>
        <p:nvSpPr>
          <p:cNvPr id="20" name="TextBox 19"/>
          <p:cNvSpPr txBox="1"/>
          <p:nvPr/>
        </p:nvSpPr>
        <p:spPr>
          <a:xfrm>
            <a:off x="5796136" y="1641574"/>
            <a:ext cx="2160240" cy="369332"/>
          </a:xfrm>
          <a:prstGeom prst="rect">
            <a:avLst/>
          </a:prstGeom>
          <a:noFill/>
        </p:spPr>
        <p:txBody>
          <a:bodyPr wrap="square" rtlCol="0">
            <a:spAutoFit/>
          </a:bodyPr>
          <a:lstStyle/>
          <a:p>
            <a:r>
              <a:rPr lang="en-GB" dirty="0" smtClean="0">
                <a:solidFill>
                  <a:srgbClr val="000000"/>
                </a:solidFill>
              </a:rPr>
              <a:t>You hate yourself?</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sp>
        <p:nvSpPr>
          <p:cNvPr id="20" name="TextBox 19"/>
          <p:cNvSpPr txBox="1"/>
          <p:nvPr/>
        </p:nvSpPr>
        <p:spPr>
          <a:xfrm>
            <a:off x="1547664" y="1785590"/>
            <a:ext cx="2160240" cy="923330"/>
          </a:xfrm>
          <a:prstGeom prst="rect">
            <a:avLst/>
          </a:prstGeom>
          <a:noFill/>
        </p:spPr>
        <p:txBody>
          <a:bodyPr wrap="square" rtlCol="0">
            <a:spAutoFit/>
          </a:bodyPr>
          <a:lstStyle/>
          <a:p>
            <a:r>
              <a:rPr lang="en-GB" dirty="0" smtClean="0">
                <a:solidFill>
                  <a:srgbClr val="000000"/>
                </a:solidFill>
              </a:rPr>
              <a:t>No. “Me too.” Means I hate you, too!</a:t>
            </a:r>
            <a:endParaRPr lang="en-GB" dirty="0">
              <a:solidFill>
                <a:srgbClr val="000000"/>
              </a:solidFill>
            </a:endParaRPr>
          </a:p>
        </p:txBody>
      </p:sp>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sp>
        <p:nvSpPr>
          <p:cNvPr id="20" name="TextBox 19"/>
          <p:cNvSpPr txBox="1"/>
          <p:nvPr/>
        </p:nvSpPr>
        <p:spPr>
          <a:xfrm>
            <a:off x="1547664" y="1785590"/>
            <a:ext cx="2160240" cy="646331"/>
          </a:xfrm>
          <a:prstGeom prst="rect">
            <a:avLst/>
          </a:prstGeom>
          <a:noFill/>
        </p:spPr>
        <p:txBody>
          <a:bodyPr wrap="square" rtlCol="0">
            <a:spAutoFit/>
          </a:bodyPr>
          <a:lstStyle/>
          <a:p>
            <a:r>
              <a:rPr lang="en-GB" dirty="0" smtClean="0">
                <a:solidFill>
                  <a:srgbClr val="000000"/>
                </a:solidFill>
              </a:rPr>
              <a:t>Not “I hate myself, too!”</a:t>
            </a:r>
            <a:endParaRPr lang="en-GB" dirty="0">
              <a:solidFill>
                <a:srgbClr val="000000"/>
              </a:solidFill>
            </a:endParaRPr>
          </a:p>
        </p:txBody>
      </p:sp>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sp>
        <p:nvSpPr>
          <p:cNvPr id="20" name="TextBox 19"/>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Gosh.</a:t>
            </a:r>
            <a:endParaRPr lang="en-GB" dirty="0">
              <a:solidFill>
                <a:srgbClr val="000000"/>
              </a:solidFill>
            </a:endParaRPr>
          </a:p>
        </p:txBody>
      </p:sp>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ular Callout 1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smtClean="0"/>
              <a:t>Q45. Also use the circle in the corner the advance ALL text boxes!</a:t>
            </a:r>
            <a:endParaRPr lang="en-GB" dirty="0"/>
          </a:p>
        </p:txBody>
      </p:sp>
      <p:pic>
        <p:nvPicPr>
          <p:cNvPr id="4" name="Picture 3"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5" name="Content Placeholder 2"/>
          <p:cNvSpPr txBox="1">
            <a:spLocks/>
          </p:cNvSpPr>
          <p:nvPr/>
        </p:nvSpPr>
        <p:spPr>
          <a:xfrm>
            <a:off x="0" y="5805264"/>
            <a:ext cx="9144000" cy="82068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0" i="0" u="none" strike="noStrike" kern="1200" cap="none" spc="0" normalizeH="0" baseline="0" noProof="0" dirty="0" smtClean="0">
                <a:ln>
                  <a:noFill/>
                </a:ln>
                <a:solidFill>
                  <a:schemeClr val="tx1"/>
                </a:solidFill>
                <a:effectLst/>
                <a:uLnTx/>
                <a:uFillTx/>
                <a:latin typeface="+mn-lt"/>
                <a:ea typeface="+mn-ea"/>
                <a:cs typeface="+mn-cs"/>
              </a:rPr>
              <a:t>Well Done!</a:t>
            </a:r>
            <a:endParaRPr kumimoji="0" lang="en-GB" sz="4000" b="1"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6" name="Content Placeholder 2"/>
          <p:cNvSpPr txBox="1">
            <a:spLocks/>
          </p:cNvSpPr>
          <p:nvPr/>
        </p:nvSpPr>
        <p:spPr>
          <a:xfrm>
            <a:off x="4103440" y="2060848"/>
            <a:ext cx="5040560"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4000" dirty="0" smtClean="0"/>
              <a:t>Cool!</a:t>
            </a:r>
            <a:endParaRPr kumimoji="0" lang="en-GB" sz="4000" b="0" i="0" u="none" strike="noStrike" kern="1200" cap="none" spc="0" normalizeH="0" noProof="0" dirty="0" smtClean="0">
              <a:ln>
                <a:noFill/>
              </a:ln>
              <a:solidFill>
                <a:schemeClr val="tx1"/>
              </a:solidFill>
              <a:effectLst/>
              <a:uLnTx/>
              <a:uFillTx/>
              <a:latin typeface="+mn-lt"/>
              <a:ea typeface="+mn-ea"/>
              <a:cs typeface="+mn-cs"/>
            </a:endParaRPr>
          </a:p>
        </p:txBody>
      </p:sp>
      <p:sp>
        <p:nvSpPr>
          <p:cNvPr id="7" name="Content Placeholder 2"/>
          <p:cNvSpPr>
            <a:spLocks noGrp="1"/>
          </p:cNvSpPr>
          <p:nvPr>
            <p:ph idx="1"/>
          </p:nvPr>
        </p:nvSpPr>
        <p:spPr>
          <a:xfrm>
            <a:off x="0" y="4077072"/>
            <a:ext cx="2987824" cy="1512168"/>
          </a:xfrm>
        </p:spPr>
        <p:txBody>
          <a:bodyPr>
            <a:normAutofit/>
          </a:bodyPr>
          <a:lstStyle/>
          <a:p>
            <a:pPr>
              <a:buNone/>
            </a:pPr>
            <a:r>
              <a:rPr lang="en-GB" dirty="0" smtClean="0"/>
              <a:t>:/</a:t>
            </a:r>
          </a:p>
        </p:txBody>
      </p:sp>
      <p:pic>
        <p:nvPicPr>
          <p:cNvPr id="15" name="Picture 14" descr="lilred.png"/>
          <p:cNvPicPr>
            <a:picLocks noChangeAspect="1"/>
          </p:cNvPicPr>
          <p:nvPr/>
        </p:nvPicPr>
        <p:blipFill>
          <a:blip r:embed="rId3" cstate="print"/>
          <a:stretch>
            <a:fillRect/>
          </a:stretch>
        </p:blipFill>
        <p:spPr>
          <a:xfrm>
            <a:off x="4860032" y="2708920"/>
            <a:ext cx="2337332" cy="2642202"/>
          </a:xfrm>
          <a:prstGeom prst="rect">
            <a:avLst/>
          </a:prstGeom>
        </p:spPr>
      </p:pic>
      <p:sp>
        <p:nvSpPr>
          <p:cNvPr id="20" name="TextBox 19"/>
          <p:cNvSpPr txBox="1"/>
          <p:nvPr/>
        </p:nvSpPr>
        <p:spPr>
          <a:xfrm>
            <a:off x="1547664" y="1785590"/>
            <a:ext cx="2160240" cy="646331"/>
          </a:xfrm>
          <a:prstGeom prst="rect">
            <a:avLst/>
          </a:prstGeom>
          <a:noFill/>
        </p:spPr>
        <p:txBody>
          <a:bodyPr wrap="square" rtlCol="0">
            <a:spAutoFit/>
          </a:bodyPr>
          <a:lstStyle/>
          <a:p>
            <a:r>
              <a:rPr lang="en-GB" dirty="0" smtClean="0">
                <a:solidFill>
                  <a:srgbClr val="000000"/>
                </a:solidFill>
              </a:rPr>
              <a:t>Some people are so annoying!</a:t>
            </a:r>
            <a:endParaRPr lang="en-GB" dirty="0">
              <a:solidFill>
                <a:srgbClr val="000000"/>
              </a:solidFill>
            </a:endParaRPr>
          </a:p>
        </p:txBody>
      </p:sp>
      <p:pic>
        <p:nvPicPr>
          <p:cNvPr id="19" name="Picture 18" descr="txt_nxt.png">
            <a:hlinkClick r:id="" action="ppaction://hlinkshowjump?jump=nextslide"/>
          </p:cNvPr>
          <p:cNvPicPr>
            <a:picLocks noChangeAspect="1"/>
          </p:cNvPicPr>
          <p:nvPr/>
        </p:nvPicPr>
        <p:blipFill>
          <a:blip r:embed="rId4" cstate="print"/>
          <a:stretch>
            <a:fillRect/>
          </a:stretch>
        </p:blipFill>
        <p:spPr>
          <a:xfrm>
            <a:off x="3457774"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Q46. Before they continue; get on with the adventure!</a:t>
            </a:r>
            <a:endParaRPr lang="en-GB" dirty="0"/>
          </a:p>
        </p:txBody>
      </p:sp>
      <p:sp>
        <p:nvSpPr>
          <p:cNvPr id="3" name="Content Placeholder 2"/>
          <p:cNvSpPr>
            <a:spLocks noGrp="1"/>
          </p:cNvSpPr>
          <p:nvPr>
            <p:ph idx="1"/>
          </p:nvPr>
        </p:nvSpPr>
        <p:spPr/>
        <p:txBody>
          <a:bodyPr/>
          <a:lstStyle/>
          <a:p>
            <a:endParaRPr lang="en-GB" dirty="0"/>
          </a:p>
        </p:txBody>
      </p:sp>
      <p:sp>
        <p:nvSpPr>
          <p:cNvPr id="4" name="Rounded Rectangular Callout 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6" name="TextBox 5"/>
          <p:cNvSpPr txBox="1"/>
          <p:nvPr/>
        </p:nvSpPr>
        <p:spPr>
          <a:xfrm>
            <a:off x="1547664" y="1785590"/>
            <a:ext cx="2160240" cy="646331"/>
          </a:xfrm>
          <a:prstGeom prst="rect">
            <a:avLst/>
          </a:prstGeom>
          <a:noFill/>
        </p:spPr>
        <p:txBody>
          <a:bodyPr wrap="square" rtlCol="0">
            <a:spAutoFit/>
          </a:bodyPr>
          <a:lstStyle/>
          <a:p>
            <a:r>
              <a:rPr lang="en-GB" dirty="0" smtClean="0">
                <a:solidFill>
                  <a:srgbClr val="000000"/>
                </a:solidFill>
              </a:rPr>
              <a:t>Wait. Were did you take her?</a:t>
            </a:r>
            <a:endParaRPr lang="en-GB"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3457774"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Q46. Err... Never mind. A better place...?</a:t>
            </a:r>
            <a:endParaRPr lang="en-GB" dirty="0"/>
          </a:p>
        </p:txBody>
      </p:sp>
      <p:sp>
        <p:nvSpPr>
          <p:cNvPr id="3" name="Content Placeholder 2"/>
          <p:cNvSpPr>
            <a:spLocks noGrp="1"/>
          </p:cNvSpPr>
          <p:nvPr>
            <p:ph idx="1"/>
          </p:nvPr>
        </p:nvSpPr>
        <p:spPr/>
        <p:txBody>
          <a:bodyPr/>
          <a:lstStyle/>
          <a:p>
            <a:endParaRPr lang="en-GB" dirty="0"/>
          </a:p>
        </p:txBody>
      </p:sp>
      <p:pic>
        <p:nvPicPr>
          <p:cNvPr id="5" name="Picture 4" descr="stickguy.png"/>
          <p:cNvPicPr>
            <a:picLocks noChangeAspect="1"/>
          </p:cNvPicPr>
          <p:nvPr/>
        </p:nvPicPr>
        <p:blipFill>
          <a:blip r:embed="rId2" cstate="print"/>
          <a:stretch>
            <a:fillRect/>
          </a:stretch>
        </p:blipFill>
        <p:spPr>
          <a:xfrm>
            <a:off x="2267744" y="3120520"/>
            <a:ext cx="901905" cy="2108680"/>
          </a:xfrm>
          <a:prstGeom prst="rect">
            <a:avLst/>
          </a:prstGeom>
        </p:spPr>
      </p:pic>
      <p:pic>
        <p:nvPicPr>
          <p:cNvPr id="7" name="Picture 6" descr="txt_nxt.png">
            <a:hlinkClick r:id="" action="ppaction://hlinkshowjump?jump=nextslide"/>
          </p:cNvPr>
          <p:cNvPicPr>
            <a:picLocks noChangeAspect="1"/>
          </p:cNvPicPr>
          <p:nvPr/>
        </p:nvPicPr>
        <p:blipFill>
          <a:blip r:embed="rId3" cstate="print"/>
          <a:stretch>
            <a:fillRect/>
          </a:stretch>
        </p:blipFill>
        <p:spPr>
          <a:xfrm>
            <a:off x="8460432" y="1196752"/>
            <a:ext cx="250130" cy="250130"/>
          </a:xfrm>
          <a:prstGeom prst="rect">
            <a:avLst/>
          </a:prstGeom>
        </p:spPr>
      </p:pic>
    </p:spTree>
  </p:cSld>
  <p:clrMapOvr>
    <a:masterClrMapping/>
  </p:clrMapOvr>
  <p:transition advClick="0"/>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Q46. </a:t>
            </a:r>
            <a:r>
              <a:rPr lang="en-GB" dirty="0" err="1" smtClean="0"/>
              <a:t>Phewph</a:t>
            </a:r>
            <a:r>
              <a:rPr lang="en-GB" dirty="0" smtClean="0"/>
              <a:t>.</a:t>
            </a:r>
            <a:endParaRPr lang="en-GB" dirty="0"/>
          </a:p>
        </p:txBody>
      </p:sp>
      <p:sp>
        <p:nvSpPr>
          <p:cNvPr id="3" name="Content Placeholder 2"/>
          <p:cNvSpPr>
            <a:spLocks noGrp="1"/>
          </p:cNvSpPr>
          <p:nvPr>
            <p:ph idx="1"/>
          </p:nvPr>
        </p:nvSpPr>
        <p:spPr/>
        <p:txBody>
          <a:bodyPr/>
          <a:lstStyle/>
          <a:p>
            <a:endParaRPr lang="en-GB" dirty="0"/>
          </a:p>
        </p:txBody>
      </p:sp>
      <p:sp>
        <p:nvSpPr>
          <p:cNvPr id="4" name="Rounded Rectangular Callout 3"/>
          <p:cNvSpPr/>
          <p:nvPr/>
        </p:nvSpPr>
        <p:spPr>
          <a:xfrm>
            <a:off x="1475656" y="1700808"/>
            <a:ext cx="2232248" cy="1008112"/>
          </a:xfrm>
          <a:prstGeom prst="wedgeRoundRectCallout">
            <a:avLst>
              <a:gd name="adj1" fmla="val 13199"/>
              <a:gd name="adj2" fmla="val 89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stickguy.png"/>
          <p:cNvPicPr>
            <a:picLocks noChangeAspect="1"/>
          </p:cNvPicPr>
          <p:nvPr/>
        </p:nvPicPr>
        <p:blipFill>
          <a:blip r:embed="rId2" cstate="print"/>
          <a:stretch>
            <a:fillRect/>
          </a:stretch>
        </p:blipFill>
        <p:spPr>
          <a:xfrm>
            <a:off x="2267744" y="3120520"/>
            <a:ext cx="901905" cy="2108680"/>
          </a:xfrm>
          <a:prstGeom prst="rect">
            <a:avLst/>
          </a:prstGeom>
        </p:spPr>
      </p:pic>
      <p:sp>
        <p:nvSpPr>
          <p:cNvPr id="6" name="TextBox 5"/>
          <p:cNvSpPr txBox="1"/>
          <p:nvPr/>
        </p:nvSpPr>
        <p:spPr>
          <a:xfrm>
            <a:off x="1547664" y="1785590"/>
            <a:ext cx="2160240" cy="369332"/>
          </a:xfrm>
          <a:prstGeom prst="rect">
            <a:avLst/>
          </a:prstGeom>
          <a:noFill/>
        </p:spPr>
        <p:txBody>
          <a:bodyPr wrap="square" rtlCol="0">
            <a:spAutoFit/>
          </a:bodyPr>
          <a:lstStyle/>
          <a:p>
            <a:r>
              <a:rPr lang="en-GB" dirty="0" smtClean="0">
                <a:solidFill>
                  <a:srgbClr val="000000"/>
                </a:solidFill>
              </a:rPr>
              <a:t>Oh, OK.</a:t>
            </a:r>
            <a:endParaRPr lang="en-GB"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3457774" y="2458790"/>
            <a:ext cx="250130" cy="250130"/>
          </a:xfrm>
          <a:prstGeom prst="rect">
            <a:avLst/>
          </a:prstGeom>
        </p:spPr>
      </p:pic>
    </p:spTree>
  </p:cSld>
  <p:clrMapOvr>
    <a:masterClrMapping/>
  </p:clrMapOvr>
  <p:transition advClick="0"/>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6" name="Rectangular Callout 5"/>
          <p:cNvSpPr/>
          <p:nvPr/>
        </p:nvSpPr>
        <p:spPr>
          <a:xfrm>
            <a:off x="179512" y="1340768"/>
            <a:ext cx="8784976" cy="648072"/>
          </a:xfrm>
          <a:prstGeom prst="wedgeRectCallout">
            <a:avLst>
              <a:gd name="adj1" fmla="val -51870"/>
              <a:gd name="adj2" fmla="val -90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79512" y="1342509"/>
            <a:ext cx="5112568" cy="646331"/>
          </a:xfrm>
          <a:prstGeom prst="rect">
            <a:avLst/>
          </a:prstGeom>
          <a:noFill/>
        </p:spPr>
        <p:txBody>
          <a:bodyPr wrap="square" rtlCol="0">
            <a:spAutoFit/>
          </a:bodyPr>
          <a:lstStyle/>
          <a:p>
            <a:r>
              <a:rPr lang="en-GB" dirty="0" smtClean="0">
                <a:solidFill>
                  <a:srgbClr val="000000"/>
                </a:solidFill>
              </a:rPr>
              <a:t>Information:</a:t>
            </a:r>
          </a:p>
          <a:p>
            <a:r>
              <a:rPr lang="en-GB" dirty="0" smtClean="0">
                <a:solidFill>
                  <a:srgbClr val="000000"/>
                </a:solidFill>
              </a:rPr>
              <a:t>Use your gun to kill the enemies!</a:t>
            </a:r>
            <a:endParaRPr lang="en-GB" dirty="0">
              <a:solidFill>
                <a:srgbClr val="000000"/>
              </a:solidFill>
            </a:endParaRPr>
          </a:p>
        </p:txBody>
      </p:sp>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OH NO!</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6" name="Rectangular Callout 5"/>
          <p:cNvSpPr/>
          <p:nvPr/>
        </p:nvSpPr>
        <p:spPr>
          <a:xfrm>
            <a:off x="179512" y="1340768"/>
            <a:ext cx="8784976" cy="648072"/>
          </a:xfrm>
          <a:prstGeom prst="wedgeRectCallout">
            <a:avLst>
              <a:gd name="adj1" fmla="val -51870"/>
              <a:gd name="adj2" fmla="val -90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79512" y="1342509"/>
            <a:ext cx="5112568" cy="646331"/>
          </a:xfrm>
          <a:prstGeom prst="rect">
            <a:avLst/>
          </a:prstGeom>
          <a:noFill/>
        </p:spPr>
        <p:txBody>
          <a:bodyPr wrap="square" rtlCol="0">
            <a:spAutoFit/>
          </a:bodyPr>
          <a:lstStyle/>
          <a:p>
            <a:r>
              <a:rPr lang="en-GB" dirty="0" smtClean="0">
                <a:solidFill>
                  <a:srgbClr val="000000"/>
                </a:solidFill>
              </a:rPr>
              <a:t>Information:</a:t>
            </a:r>
          </a:p>
          <a:p>
            <a:r>
              <a:rPr lang="en-GB" dirty="0" smtClean="0">
                <a:solidFill>
                  <a:srgbClr val="000000"/>
                </a:solidFill>
              </a:rPr>
              <a:t>Use your gun to kill the enemies!</a:t>
            </a:r>
            <a:endParaRPr lang="en-GB" dirty="0">
              <a:solidFill>
                <a:srgbClr val="000000"/>
              </a:solidFill>
            </a:endParaRPr>
          </a:p>
        </p:txBody>
      </p:sp>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646331"/>
          </a:xfrm>
          <a:prstGeom prst="rect">
            <a:avLst/>
          </a:prstGeom>
          <a:noFill/>
        </p:spPr>
        <p:txBody>
          <a:bodyPr wrap="square" rtlCol="0">
            <a:spAutoFit/>
          </a:bodyPr>
          <a:lstStyle/>
          <a:p>
            <a:r>
              <a:rPr lang="en-GB" dirty="0" smtClean="0">
                <a:solidFill>
                  <a:srgbClr val="000000"/>
                </a:solidFill>
              </a:rPr>
              <a:t>Lil’ Red took my gun!</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53" presetClass="exit" presetSubtype="0" fill="hold" grpId="0" nodeType="withEffect">
                                  <p:stCondLst>
                                    <p:cond delay="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spTree>
  </p:cSld>
  <p:clrMapOvr>
    <a:masterClrMapping/>
  </p:clrMapOvr>
  <p:transition advClick="0"/>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I’ve got it!</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spTree>
  </p:cSld>
  <p:clrMapOvr>
    <a:masterClrMapping/>
  </p:clrMapOvr>
  <p:transition advClick="0"/>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I’ve got it!</a:t>
            </a:r>
            <a:endParaRPr lang="en-GB" dirty="0">
              <a:solidFill>
                <a:srgbClr val="000000"/>
              </a:solidFill>
            </a:endParaRPr>
          </a:p>
        </p:txBody>
      </p:sp>
      <p:pic>
        <p:nvPicPr>
          <p:cNvPr id="10" name="Picture 9" descr="txt_nxt.png"/>
          <p:cNvPicPr>
            <a:picLocks noChangeAspect="1"/>
          </p:cNvPicPr>
          <p:nvPr/>
        </p:nvPicPr>
        <p:blipFill>
          <a:blip r:embed="rId3" cstate="print"/>
          <a:stretch>
            <a:fillRect/>
          </a:stretch>
        </p:blipFill>
        <p:spPr>
          <a:xfrm>
            <a:off x="2809702" y="2962846"/>
            <a:ext cx="250130" cy="250130"/>
          </a:xfrm>
          <a:prstGeom prst="rect">
            <a:avLst/>
          </a:prstGeom>
        </p:spPr>
      </p:pic>
      <p:sp>
        <p:nvSpPr>
          <p:cNvPr id="7" name="Rounded Rectangle 6"/>
          <p:cNvSpPr/>
          <p:nvPr/>
        </p:nvSpPr>
        <p:spPr>
          <a:xfrm>
            <a:off x="0" y="0"/>
            <a:ext cx="9144000"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Choose a weapon!</a:t>
            </a:r>
            <a:endParaRPr lang="en-GB" sz="5400" b="1" u="sng" dirty="0">
              <a:solidFill>
                <a:srgbClr val="0000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4219490" y="3140968"/>
            <a:ext cx="693610" cy="1152525"/>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I’ve got it!</a:t>
            </a:r>
            <a:endParaRPr lang="en-GB" dirty="0">
              <a:solidFill>
                <a:srgbClr val="000000"/>
              </a:solidFill>
            </a:endParaRPr>
          </a:p>
        </p:txBody>
      </p:sp>
      <p:pic>
        <p:nvPicPr>
          <p:cNvPr id="10" name="Picture 9" descr="txt_nxt.png"/>
          <p:cNvPicPr>
            <a:picLocks noChangeAspect="1"/>
          </p:cNvPicPr>
          <p:nvPr/>
        </p:nvPicPr>
        <p:blipFill>
          <a:blip r:embed="rId3" cstate="print"/>
          <a:stretch>
            <a:fillRect/>
          </a:stretch>
        </p:blipFill>
        <p:spPr>
          <a:xfrm>
            <a:off x="2809702" y="2962846"/>
            <a:ext cx="250130" cy="250130"/>
          </a:xfrm>
          <a:prstGeom prst="rect">
            <a:avLst/>
          </a:prstGeom>
        </p:spPr>
      </p:pic>
      <p:sp>
        <p:nvSpPr>
          <p:cNvPr id="7" name="Rounded Rectangle 6"/>
          <p:cNvSpPr/>
          <p:nvPr/>
        </p:nvSpPr>
        <p:spPr>
          <a:xfrm>
            <a:off x="0" y="0"/>
            <a:ext cx="9144000" cy="685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Choose a weapon!</a:t>
            </a:r>
            <a:endParaRPr lang="en-GB" sz="5400" b="1" u="sng" dirty="0">
              <a:solidFill>
                <a:srgbClr val="0000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4219490" y="3140968"/>
            <a:ext cx="693610" cy="1152525"/>
          </a:xfrm>
          <a:prstGeom prst="rect">
            <a:avLst/>
          </a:prstGeo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0"/>
                                  </p:stCondLst>
                                  <p:childTnLst>
                                    <p:anim calcmode="lin" valueType="num">
                                      <p:cBhvr>
                                        <p:cTn id="6" dur="500"/>
                                        <p:tgtEl>
                                          <p:spTgt spid="11"/>
                                        </p:tgtEl>
                                        <p:attrNameLst>
                                          <p:attrName>ppt_w</p:attrName>
                                        </p:attrNameLst>
                                      </p:cBhvr>
                                      <p:tavLst>
                                        <p:tav tm="0">
                                          <p:val>
                                            <p:strVal val="ppt_w"/>
                                          </p:val>
                                        </p:tav>
                                        <p:tav tm="100000">
                                          <p:val>
                                            <p:fltVal val="0"/>
                                          </p:val>
                                        </p:tav>
                                      </p:tavLst>
                                    </p:anim>
                                    <p:anim calcmode="lin" valueType="num">
                                      <p:cBhvr>
                                        <p:cTn id="7" dur="500"/>
                                        <p:tgtEl>
                                          <p:spTgt spid="11"/>
                                        </p:tgtEl>
                                        <p:attrNameLst>
                                          <p:attrName>ppt_h</p:attrName>
                                        </p:attrNameLst>
                                      </p:cBhvr>
                                      <p:tavLst>
                                        <p:tav tm="0">
                                          <p:val>
                                            <p:strVal val="ppt_h"/>
                                          </p:val>
                                        </p:tav>
                                        <p:tav tm="100000">
                                          <p:val>
                                            <p:fltVal val="0"/>
                                          </p:val>
                                        </p:tav>
                                      </p:tavLst>
                                    </p:anim>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53" presetClass="exit" presetSubtype="0" fill="hold" grpId="0" nodeType="withEffect">
                                  <p:stCondLst>
                                    <p:cond delay="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0" fill="hold" nodeType="withEffect">
                                  <p:stCondLst>
                                    <p:cond delay="0"/>
                                  </p:stCondLst>
                                  <p:childTnLst>
                                    <p:anim calcmode="lin" valueType="num">
                                      <p:cBhvr>
                                        <p:cTn id="16" dur="500"/>
                                        <p:tgtEl>
                                          <p:spTgt spid="12"/>
                                        </p:tgtEl>
                                        <p:attrNameLst>
                                          <p:attrName>ppt_w</p:attrName>
                                        </p:attrNameLst>
                                      </p:cBhvr>
                                      <p:tavLst>
                                        <p:tav tm="0">
                                          <p:val>
                                            <p:strVal val="ppt_w"/>
                                          </p:val>
                                        </p:tav>
                                        <p:tav tm="100000">
                                          <p:val>
                                            <p:fltVal val="0"/>
                                          </p:val>
                                        </p:tav>
                                      </p:tavLst>
                                    </p:anim>
                                    <p:anim calcmode="lin" valueType="num">
                                      <p:cBhvr>
                                        <p:cTn id="17" dur="500"/>
                                        <p:tgtEl>
                                          <p:spTgt spid="12"/>
                                        </p:tgtEl>
                                        <p:attrNameLst>
                                          <p:attrName>ppt_h</p:attrName>
                                        </p:attrNameLst>
                                      </p:cBhvr>
                                      <p:tavLst>
                                        <p:tav tm="0">
                                          <p:val>
                                            <p:strVal val="ppt_h"/>
                                          </p:val>
                                        </p:tav>
                                        <p:tav tm="100000">
                                          <p:val>
                                            <p:fltVal val="0"/>
                                          </p:val>
                                        </p:tav>
                                      </p:tavLst>
                                    </p:anim>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That’s it!</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spTree>
  </p:cSld>
  <p:clrMapOvr>
    <a:masterClrMapping/>
  </p:clrMapOvr>
  <p:transition advClick="0"/>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923330"/>
          </a:xfrm>
          <a:prstGeom prst="rect">
            <a:avLst/>
          </a:prstGeom>
          <a:noFill/>
        </p:spPr>
        <p:txBody>
          <a:bodyPr wrap="square" rtlCol="0">
            <a:spAutoFit/>
          </a:bodyPr>
          <a:lstStyle/>
          <a:p>
            <a:r>
              <a:rPr lang="en-GB" dirty="0" err="1" smtClean="0">
                <a:solidFill>
                  <a:srgbClr val="000000"/>
                </a:solidFill>
              </a:rPr>
              <a:t>Nothin</a:t>
            </a:r>
            <a:r>
              <a:rPr lang="en-GB" dirty="0" smtClean="0">
                <a:solidFill>
                  <a:srgbClr val="000000"/>
                </a:solidFill>
              </a:rPr>
              <a:t>’ like some </a:t>
            </a:r>
            <a:r>
              <a:rPr lang="en-GB" dirty="0" err="1" smtClean="0">
                <a:solidFill>
                  <a:srgbClr val="000000"/>
                </a:solidFill>
              </a:rPr>
              <a:t>ol</a:t>
            </a:r>
            <a:r>
              <a:rPr lang="en-GB" dirty="0" smtClean="0">
                <a:solidFill>
                  <a:srgbClr val="000000"/>
                </a:solidFill>
              </a:rPr>
              <a:t>’ granny fights with their bags!</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spTree>
  </p:cSld>
  <p:clrMapOvr>
    <a:masterClrMapping/>
  </p:clrMapOvr>
  <p:transition advClick="0"/>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Bring it on!</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spTree>
  </p:cSld>
  <p:clrMapOvr>
    <a:masterClrMapping/>
  </p:clrMapOvr>
  <p:transition advClick="0"/>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Ooooh... Whites!</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5" cstate="print"/>
          <a:stretch>
            <a:fillRect/>
          </a:stretch>
        </p:blipFill>
        <p:spPr>
          <a:xfrm>
            <a:off x="9396536" y="3573016"/>
            <a:ext cx="1338936" cy="1656505"/>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923330"/>
          </a:xfrm>
          <a:prstGeom prst="rect">
            <a:avLst/>
          </a:prstGeom>
          <a:noFill/>
        </p:spPr>
        <p:txBody>
          <a:bodyPr wrap="square" rtlCol="0">
            <a:spAutoFit/>
          </a:bodyPr>
          <a:lstStyle/>
          <a:p>
            <a:r>
              <a:rPr lang="en-GB" dirty="0" smtClean="0">
                <a:solidFill>
                  <a:srgbClr val="000000"/>
                </a:solidFill>
              </a:rPr>
              <a:t>The hardest and strongest enemies! </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5" cstate="print"/>
          <a:stretch>
            <a:fillRect/>
          </a:stretch>
        </p:blipFill>
        <p:spPr>
          <a:xfrm>
            <a:off x="7092280" y="3573016"/>
            <a:ext cx="1338936" cy="1656505"/>
          </a:xfrm>
          <a:prstGeom prst="rect">
            <a:avLst/>
          </a:prstGeom>
        </p:spPr>
      </p:pic>
    </p:spTree>
  </p:cSld>
  <p:clrMapOvr>
    <a:masterClrMapping/>
  </p:clrMapOvr>
  <p:transition advClick="0"/>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err="1" smtClean="0">
                <a:solidFill>
                  <a:srgbClr val="000000"/>
                </a:solidFill>
              </a:rPr>
              <a:t>Wooow</a:t>
            </a:r>
            <a:r>
              <a:rPr lang="en-GB" dirty="0" smtClean="0">
                <a:solidFill>
                  <a:srgbClr val="000000"/>
                </a:solidFill>
              </a:rPr>
              <a:t>!</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5" cstate="print"/>
          <a:stretch>
            <a:fillRect/>
          </a:stretch>
        </p:blipFill>
        <p:spPr>
          <a:xfrm>
            <a:off x="7092280" y="3573016"/>
            <a:ext cx="1338936" cy="1656505"/>
          </a:xfrm>
          <a:prstGeom prst="rect">
            <a:avLst/>
          </a:prstGeom>
        </p:spPr>
      </p:pic>
    </p:spTree>
  </p:cSld>
  <p:clrMapOvr>
    <a:masterClrMapping/>
  </p:clrMapOvr>
  <p:transition advClick="0"/>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Uh-oh...</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5" cstate="print"/>
          <a:stretch>
            <a:fillRect/>
          </a:stretch>
        </p:blipFill>
        <p:spPr>
          <a:xfrm>
            <a:off x="7092280" y="3573016"/>
            <a:ext cx="1338936" cy="1656505"/>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afterEffect">
                                  <p:stCondLst>
                                    <p:cond delay="0"/>
                                  </p:stCondLst>
                                  <p:childTnLst>
                                    <p:animMotion origin="layout" path="M -4.72222E-6 -3.08048E-6 L -0.13611 -0.04718 " pathEditMode="relative" rAng="0" ptsTypes="AA">
                                      <p:cBhvr>
                                        <p:cTn id="6" dur="2000" fill="hold"/>
                                        <p:tgtEl>
                                          <p:spTgt spid="11"/>
                                        </p:tgtEl>
                                        <p:attrNameLst>
                                          <p:attrName>ppt_x</p:attrName>
                                          <p:attrName>ppt_y</p:attrName>
                                        </p:attrNameLst>
                                      </p:cBhvr>
                                      <p:rCtr x="-68" y="-2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11"/>
                                        </p:tgtEl>
                                      </p:cBhvr>
                                      <p:by x="300000" y="300000"/>
                                    </p:animScale>
                                  </p:childTnLst>
                                </p:cTn>
                              </p:par>
                            </p:childTnLst>
                          </p:cTn>
                        </p:par>
                        <p:par>
                          <p:cTn id="10" fill="hold">
                            <p:stCondLst>
                              <p:cond delay="400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Fine! I’ll go!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369332"/>
          </a:xfrm>
          <a:prstGeom prst="rect">
            <a:avLst/>
          </a:prstGeom>
          <a:noFill/>
        </p:spPr>
        <p:txBody>
          <a:bodyPr wrap="square" rtlCol="0">
            <a:spAutoFit/>
          </a:bodyPr>
          <a:lstStyle/>
          <a:p>
            <a:r>
              <a:rPr lang="en-GB" dirty="0" smtClean="0">
                <a:solidFill>
                  <a:srgbClr val="000000"/>
                </a:solidFill>
              </a:rPr>
              <a:t>I need some help.</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5" cstate="print"/>
          <a:stretch>
            <a:fillRect/>
          </a:stretch>
        </p:blipFill>
        <p:spPr>
          <a:xfrm>
            <a:off x="4499992" y="1556792"/>
            <a:ext cx="4016030" cy="4968552"/>
          </a:xfrm>
          <a:prstGeom prst="rect">
            <a:avLst/>
          </a:prstGeom>
        </p:spPr>
      </p:pic>
    </p:spTree>
  </p:cSld>
  <p:clrMapOvr>
    <a:masterClrMapping/>
  </p:clrMapOvr>
  <p:transition advClick="0"/>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827584" y="2204864"/>
            <a:ext cx="2232248" cy="1008112"/>
          </a:xfrm>
          <a:prstGeom prst="wedgeRoundRectCallout">
            <a:avLst>
              <a:gd name="adj1" fmla="val -33436"/>
              <a:gd name="adj2" fmla="val 77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899592" y="2289646"/>
            <a:ext cx="2160240" cy="923330"/>
          </a:xfrm>
          <a:prstGeom prst="rect">
            <a:avLst/>
          </a:prstGeom>
          <a:noFill/>
        </p:spPr>
        <p:txBody>
          <a:bodyPr wrap="square" rtlCol="0">
            <a:spAutoFit/>
          </a:bodyPr>
          <a:lstStyle/>
          <a:p>
            <a:r>
              <a:rPr lang="en-GB" dirty="0" smtClean="0">
                <a:solidFill>
                  <a:srgbClr val="000000"/>
                </a:solidFill>
              </a:rPr>
              <a:t>That only the game player can give me.</a:t>
            </a:r>
            <a:endParaRPr lang="en-GB"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2809702" y="2962846"/>
            <a:ext cx="250130" cy="250130"/>
          </a:xfrm>
          <a:prstGeom prst="rect">
            <a:avLst/>
          </a:prstGeom>
        </p:spPr>
      </p:pic>
      <p:pic>
        <p:nvPicPr>
          <p:cNvPr id="12" name="Picture 11" descr="enemy_wp.png">
            <a:hlinkClick r:id="" action="ppaction://hlinkshowjump?jump=nextslide"/>
          </p:cNvPr>
          <p:cNvPicPr>
            <a:picLocks noChangeAspect="1"/>
          </p:cNvPicPr>
          <p:nvPr/>
        </p:nvPicPr>
        <p:blipFill>
          <a:blip r:embed="rId4"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5" cstate="print"/>
          <a:stretch>
            <a:fillRect/>
          </a:stretch>
        </p:blipFill>
        <p:spPr>
          <a:xfrm>
            <a:off x="4499992" y="1556792"/>
            <a:ext cx="4016030" cy="4968552"/>
          </a:xfrm>
          <a:prstGeom prst="rect">
            <a:avLst/>
          </a:prstGeom>
        </p:spPr>
      </p:pic>
    </p:spTree>
  </p:cSld>
  <p:clrMapOvr>
    <a:masterClrMapping/>
  </p:clrMapOvr>
  <p:transition advClick="0"/>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0" y="2204864"/>
            <a:ext cx="4211960" cy="1008112"/>
          </a:xfrm>
          <a:prstGeom prst="wedgeRoundRectCallout">
            <a:avLst>
              <a:gd name="adj1" fmla="val -18406"/>
              <a:gd name="adj2" fmla="val 655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79512" y="2204864"/>
            <a:ext cx="3888432" cy="923330"/>
          </a:xfrm>
          <a:prstGeom prst="rect">
            <a:avLst/>
          </a:prstGeom>
          <a:noFill/>
        </p:spPr>
        <p:txBody>
          <a:bodyPr wrap="square" rtlCol="0">
            <a:spAutoFit/>
          </a:bodyPr>
          <a:lstStyle/>
          <a:p>
            <a:r>
              <a:rPr lang="en-GB" dirty="0" smtClean="0">
                <a:solidFill>
                  <a:srgbClr val="000000"/>
                </a:solidFill>
              </a:rPr>
              <a:t>Turn on my “Enemy Health Scan” ability. And, my “Bag-Fighting ability!</a:t>
            </a:r>
            <a:endParaRPr lang="en-GB" dirty="0">
              <a:solidFill>
                <a:srgbClr val="00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259632" y="4797152"/>
            <a:ext cx="360040" cy="598254"/>
          </a:xfrm>
          <a:prstGeom prst="rect">
            <a:avLst/>
          </a:prstGeom>
        </p:spPr>
      </p:pic>
      <p:pic>
        <p:nvPicPr>
          <p:cNvPr id="11" name="Picture 10" descr="enemy_wt.png"/>
          <p:cNvPicPr>
            <a:picLocks noChangeAspect="1"/>
          </p:cNvPicPr>
          <p:nvPr/>
        </p:nvPicPr>
        <p:blipFill>
          <a:blip r:embed="rId4" cstate="print"/>
          <a:stretch>
            <a:fillRect/>
          </a:stretch>
        </p:blipFill>
        <p:spPr>
          <a:xfrm>
            <a:off x="4499992" y="1556792"/>
            <a:ext cx="4016030" cy="4968552"/>
          </a:xfrm>
          <a:prstGeom prst="rect">
            <a:avLst/>
          </a:prstGeom>
        </p:spPr>
      </p:pic>
      <p:pic>
        <p:nvPicPr>
          <p:cNvPr id="13" name="Picture 12" descr="txt_nxt.png">
            <a:hlinkClick r:id="" action="ppaction://hlinkshowjump?jump=nextslide"/>
          </p:cNvPr>
          <p:cNvPicPr>
            <a:picLocks noChangeAspect="1"/>
          </p:cNvPicPr>
          <p:nvPr/>
        </p:nvPicPr>
        <p:blipFill>
          <a:blip r:embed="rId5" cstate="print"/>
          <a:stretch>
            <a:fillRect/>
          </a:stretch>
        </p:blipFill>
        <p:spPr>
          <a:xfrm>
            <a:off x="3961830" y="2962846"/>
            <a:ext cx="250130" cy="250130"/>
          </a:xfrm>
          <a:prstGeom prst="rect">
            <a:avLst/>
          </a:prstGeom>
        </p:spPr>
      </p:pic>
    </p:spTree>
  </p:cSld>
  <p:clrMapOvr>
    <a:masterClrMapping/>
  </p:clrMapOvr>
  <p:transition advClick="0"/>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Q47. ADVENTURE!</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Content Placeholder 3" descr="stickguy.png"/>
          <p:cNvPicPr>
            <a:picLocks noChangeAspect="1"/>
          </p:cNvPicPr>
          <p:nvPr/>
        </p:nvPicPr>
        <p:blipFill>
          <a:blip r:embed="rId2" cstate="print"/>
          <a:stretch>
            <a:fillRect/>
          </a:stretch>
        </p:blipFill>
        <p:spPr>
          <a:xfrm>
            <a:off x="611560" y="3573016"/>
            <a:ext cx="901905" cy="2108680"/>
          </a:xfrm>
          <a:prstGeom prst="rect">
            <a:avLst/>
          </a:prstGeom>
        </p:spPr>
      </p:pic>
      <p:sp>
        <p:nvSpPr>
          <p:cNvPr id="9" name="Rounded Rectangular Callout 8"/>
          <p:cNvSpPr/>
          <p:nvPr/>
        </p:nvSpPr>
        <p:spPr>
          <a:xfrm>
            <a:off x="0" y="2204864"/>
            <a:ext cx="4211960" cy="1008112"/>
          </a:xfrm>
          <a:prstGeom prst="wedgeRoundRectCallout">
            <a:avLst>
              <a:gd name="adj1" fmla="val -18406"/>
              <a:gd name="adj2" fmla="val 655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79512" y="2204864"/>
            <a:ext cx="3888432" cy="923330"/>
          </a:xfrm>
          <a:prstGeom prst="rect">
            <a:avLst/>
          </a:prstGeom>
          <a:noFill/>
        </p:spPr>
        <p:txBody>
          <a:bodyPr wrap="square" rtlCol="0">
            <a:spAutoFit/>
          </a:bodyPr>
          <a:lstStyle/>
          <a:p>
            <a:r>
              <a:rPr lang="en-GB" dirty="0" smtClean="0">
                <a:solidFill>
                  <a:srgbClr val="000000"/>
                </a:solidFill>
              </a:rPr>
              <a:t>Turn on my “Enemy Health Scan” ability. And, my “Bag-Fighting ability!</a:t>
            </a:r>
            <a:endParaRPr lang="en-GB" dirty="0">
              <a:solidFill>
                <a:srgbClr val="000000"/>
              </a:solidFill>
            </a:endParaRPr>
          </a:p>
        </p:txBody>
      </p:sp>
      <p:pic>
        <p:nvPicPr>
          <p:cNvPr id="11" name="Picture 10" descr="enemy_wp.png">
            <a:hlinkClick r:id="" action="ppaction://hlinkshowjump?jump=nextslide"/>
          </p:cNvPr>
          <p:cNvPicPr>
            <a:picLocks noChangeAspect="1"/>
          </p:cNvPicPr>
          <p:nvPr/>
        </p:nvPicPr>
        <p:blipFill>
          <a:blip r:embed="rId3" cstate="print"/>
          <a:stretch>
            <a:fillRect/>
          </a:stretch>
        </p:blipFill>
        <p:spPr>
          <a:xfrm>
            <a:off x="1259632" y="4797152"/>
            <a:ext cx="360040" cy="598254"/>
          </a:xfrm>
          <a:prstGeom prst="rect">
            <a:avLst/>
          </a:prstGeom>
        </p:spPr>
      </p:pic>
      <p:pic>
        <p:nvPicPr>
          <p:cNvPr id="12" name="Picture 11" descr="enemy_wt.png"/>
          <p:cNvPicPr>
            <a:picLocks noChangeAspect="1"/>
          </p:cNvPicPr>
          <p:nvPr/>
        </p:nvPicPr>
        <p:blipFill>
          <a:blip r:embed="rId4" cstate="print"/>
          <a:stretch>
            <a:fillRect/>
          </a:stretch>
        </p:blipFill>
        <p:spPr>
          <a:xfrm>
            <a:off x="4499992" y="1556792"/>
            <a:ext cx="4016030" cy="4968552"/>
          </a:xfrm>
          <a:prstGeom prst="rect">
            <a:avLst/>
          </a:prstGeom>
        </p:spPr>
      </p:pic>
      <p:pic>
        <p:nvPicPr>
          <p:cNvPr id="13" name="Picture 12" descr="txt_nxt.png"/>
          <p:cNvPicPr>
            <a:picLocks noChangeAspect="1"/>
          </p:cNvPicPr>
          <p:nvPr/>
        </p:nvPicPr>
        <p:blipFill>
          <a:blip r:embed="rId5" cstate="print"/>
          <a:stretch>
            <a:fillRect/>
          </a:stretch>
        </p:blipFill>
        <p:spPr>
          <a:xfrm>
            <a:off x="3923928" y="2924944"/>
            <a:ext cx="250130" cy="250130"/>
          </a:xfrm>
          <a:prstGeom prst="rect">
            <a:avLst/>
          </a:prstGeom>
        </p:spPr>
      </p:pic>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ounded Rectangle 3"/>
          <p:cNvSpPr/>
          <p:nvPr/>
        </p:nvSpPr>
        <p:spPr>
          <a:xfrm>
            <a:off x="0" y="0"/>
            <a:ext cx="9144000" cy="68580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5" name="TextBox 4"/>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Turn on the abilities!</a:t>
            </a:r>
            <a:endParaRPr lang="en-GB" sz="5400" b="1" u="sng" dirty="0">
              <a:solidFill>
                <a:srgbClr val="000000"/>
              </a:solidFill>
            </a:endParaRPr>
          </a:p>
        </p:txBody>
      </p:sp>
      <p:sp>
        <p:nvSpPr>
          <p:cNvPr id="14" name="TextBox 13"/>
          <p:cNvSpPr txBox="1"/>
          <p:nvPr/>
        </p:nvSpPr>
        <p:spPr>
          <a:xfrm>
            <a:off x="323528" y="1772816"/>
            <a:ext cx="8496944" cy="923330"/>
          </a:xfrm>
          <a:prstGeom prst="rect">
            <a:avLst/>
          </a:prstGeom>
          <a:noFill/>
        </p:spPr>
        <p:txBody>
          <a:bodyPr wrap="square" rtlCol="0">
            <a:spAutoFit/>
          </a:bodyPr>
          <a:lstStyle/>
          <a:p>
            <a:r>
              <a:rPr lang="en-GB" dirty="0" smtClean="0">
                <a:solidFill>
                  <a:srgbClr val="000000"/>
                </a:solidFill>
              </a:rPr>
              <a:t>Enemy Health Scan – Shows enemy’s current health points. Only usable on bosses! </a:t>
            </a:r>
            <a:r>
              <a:rPr lang="en-GB" dirty="0" smtClean="0">
                <a:solidFill>
                  <a:srgbClr val="000000"/>
                </a:solidFill>
                <a:hlinkClick r:id="" action="ppaction://hlinkshowjump?jump=nextslide"/>
              </a:rPr>
              <a:t>OFF</a:t>
            </a:r>
            <a:endParaRPr lang="en-GB" dirty="0" smtClean="0">
              <a:solidFill>
                <a:srgbClr val="000000"/>
              </a:solidFill>
            </a:endParaRPr>
          </a:p>
          <a:p>
            <a:r>
              <a:rPr lang="en-GB" dirty="0" smtClean="0">
                <a:solidFill>
                  <a:srgbClr val="000000"/>
                </a:solidFill>
              </a:rPr>
              <a:t>Bag-Fighting – Enables player to fight with a bag item, even a parachute! OFF</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4"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Q47. ADVENTURE!</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Content Placeholder 3" descr="stickguy.png"/>
          <p:cNvPicPr>
            <a:picLocks noChangeAspect="1"/>
          </p:cNvPicPr>
          <p:nvPr/>
        </p:nvPicPr>
        <p:blipFill>
          <a:blip r:embed="rId2" cstate="print"/>
          <a:stretch>
            <a:fillRect/>
          </a:stretch>
        </p:blipFill>
        <p:spPr>
          <a:xfrm>
            <a:off x="611560" y="3573016"/>
            <a:ext cx="901905" cy="2108680"/>
          </a:xfrm>
          <a:prstGeom prst="rect">
            <a:avLst/>
          </a:prstGeom>
        </p:spPr>
      </p:pic>
      <p:sp>
        <p:nvSpPr>
          <p:cNvPr id="9" name="Rounded Rectangular Callout 8"/>
          <p:cNvSpPr/>
          <p:nvPr/>
        </p:nvSpPr>
        <p:spPr>
          <a:xfrm>
            <a:off x="0" y="2204864"/>
            <a:ext cx="4211960" cy="1008112"/>
          </a:xfrm>
          <a:prstGeom prst="wedgeRoundRectCallout">
            <a:avLst>
              <a:gd name="adj1" fmla="val -18406"/>
              <a:gd name="adj2" fmla="val 655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79512" y="2204864"/>
            <a:ext cx="3888432" cy="923330"/>
          </a:xfrm>
          <a:prstGeom prst="rect">
            <a:avLst/>
          </a:prstGeom>
          <a:noFill/>
        </p:spPr>
        <p:txBody>
          <a:bodyPr wrap="square" rtlCol="0">
            <a:spAutoFit/>
          </a:bodyPr>
          <a:lstStyle/>
          <a:p>
            <a:r>
              <a:rPr lang="en-GB" dirty="0" smtClean="0">
                <a:solidFill>
                  <a:srgbClr val="000000"/>
                </a:solidFill>
              </a:rPr>
              <a:t>Turn on my “Enemy Health Scan” ability. And, my “Bag-Fighting ability!</a:t>
            </a:r>
            <a:endParaRPr lang="en-GB" dirty="0">
              <a:solidFill>
                <a:srgbClr val="000000"/>
              </a:solidFill>
            </a:endParaRPr>
          </a:p>
        </p:txBody>
      </p:sp>
      <p:pic>
        <p:nvPicPr>
          <p:cNvPr id="11" name="Picture 10" descr="enemy_wp.png">
            <a:hlinkClick r:id="" action="ppaction://hlinkshowjump?jump=nextslide"/>
          </p:cNvPr>
          <p:cNvPicPr>
            <a:picLocks noChangeAspect="1"/>
          </p:cNvPicPr>
          <p:nvPr/>
        </p:nvPicPr>
        <p:blipFill>
          <a:blip r:embed="rId3" cstate="print"/>
          <a:stretch>
            <a:fillRect/>
          </a:stretch>
        </p:blipFill>
        <p:spPr>
          <a:xfrm>
            <a:off x="1259632" y="4797152"/>
            <a:ext cx="360040" cy="598254"/>
          </a:xfrm>
          <a:prstGeom prst="rect">
            <a:avLst/>
          </a:prstGeom>
        </p:spPr>
      </p:pic>
      <p:pic>
        <p:nvPicPr>
          <p:cNvPr id="12" name="Picture 11" descr="enemy_wt.png"/>
          <p:cNvPicPr>
            <a:picLocks noChangeAspect="1"/>
          </p:cNvPicPr>
          <p:nvPr/>
        </p:nvPicPr>
        <p:blipFill>
          <a:blip r:embed="rId4" cstate="print"/>
          <a:stretch>
            <a:fillRect/>
          </a:stretch>
        </p:blipFill>
        <p:spPr>
          <a:xfrm>
            <a:off x="4499992" y="1556792"/>
            <a:ext cx="4016030" cy="4968552"/>
          </a:xfrm>
          <a:prstGeom prst="rect">
            <a:avLst/>
          </a:prstGeom>
        </p:spPr>
      </p:pic>
      <p:pic>
        <p:nvPicPr>
          <p:cNvPr id="13" name="Picture 12" descr="txt_nxt.png"/>
          <p:cNvPicPr>
            <a:picLocks noChangeAspect="1"/>
          </p:cNvPicPr>
          <p:nvPr/>
        </p:nvPicPr>
        <p:blipFill>
          <a:blip r:embed="rId5" cstate="print"/>
          <a:stretch>
            <a:fillRect/>
          </a:stretch>
        </p:blipFill>
        <p:spPr>
          <a:xfrm>
            <a:off x="3923928" y="2924944"/>
            <a:ext cx="250130" cy="250130"/>
          </a:xfrm>
          <a:prstGeom prst="rect">
            <a:avLst/>
          </a:prstGeom>
        </p:spPr>
      </p:pic>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ounded Rectangle 3"/>
          <p:cNvSpPr/>
          <p:nvPr/>
        </p:nvSpPr>
        <p:spPr>
          <a:xfrm>
            <a:off x="0" y="0"/>
            <a:ext cx="9144000" cy="68580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5" name="TextBox 4"/>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Turn on the abilities!</a:t>
            </a:r>
            <a:endParaRPr lang="en-GB" sz="5400" b="1" u="sng" dirty="0">
              <a:solidFill>
                <a:srgbClr val="000000"/>
              </a:solidFill>
            </a:endParaRPr>
          </a:p>
        </p:txBody>
      </p:sp>
      <p:sp>
        <p:nvSpPr>
          <p:cNvPr id="14" name="TextBox 13"/>
          <p:cNvSpPr txBox="1"/>
          <p:nvPr/>
        </p:nvSpPr>
        <p:spPr>
          <a:xfrm>
            <a:off x="323528" y="1772816"/>
            <a:ext cx="8496944" cy="923330"/>
          </a:xfrm>
          <a:prstGeom prst="rect">
            <a:avLst/>
          </a:prstGeom>
          <a:noFill/>
        </p:spPr>
        <p:txBody>
          <a:bodyPr wrap="square" rtlCol="0">
            <a:spAutoFit/>
          </a:bodyPr>
          <a:lstStyle/>
          <a:p>
            <a:r>
              <a:rPr lang="en-GB" dirty="0" smtClean="0">
                <a:solidFill>
                  <a:srgbClr val="000000"/>
                </a:solidFill>
              </a:rPr>
              <a:t>Enemy Health Scan – Shows enemy’s current health points. Only usable on bosses! </a:t>
            </a:r>
            <a:r>
              <a:rPr lang="en-GB" u="sng" dirty="0" smtClean="0">
                <a:solidFill>
                  <a:schemeClr val="bg1"/>
                </a:solidFill>
              </a:rPr>
              <a:t>ON</a:t>
            </a:r>
          </a:p>
          <a:p>
            <a:r>
              <a:rPr lang="en-GB" dirty="0" smtClean="0">
                <a:solidFill>
                  <a:srgbClr val="000000"/>
                </a:solidFill>
              </a:rPr>
              <a:t>Bag-Fighting – Enables player to fight with a bag item, even a parachute! </a:t>
            </a:r>
            <a:r>
              <a:rPr lang="en-GB" dirty="0" smtClean="0">
                <a:solidFill>
                  <a:srgbClr val="000000"/>
                </a:solidFill>
                <a:hlinkClick r:id="" action="ppaction://hlinkshowjump?jump=nextslide"/>
              </a:rPr>
              <a:t>OFF</a:t>
            </a:r>
            <a:endParaRPr lang="en-GB" dirty="0" smtClean="0">
              <a:solidFill>
                <a:srgbClr val="000000"/>
              </a:solidFill>
            </a:endParaRPr>
          </a:p>
        </p:txBody>
      </p:sp>
    </p:spTree>
  </p:cSld>
  <p:clrMapOvr>
    <a:masterClrMapping/>
  </p:clrMapOvr>
  <p:transition advClick="0"/>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Q47. ADVENTURE!</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Content Placeholder 3" descr="stickguy.png"/>
          <p:cNvPicPr>
            <a:picLocks noChangeAspect="1"/>
          </p:cNvPicPr>
          <p:nvPr/>
        </p:nvPicPr>
        <p:blipFill>
          <a:blip r:embed="rId2" cstate="print"/>
          <a:stretch>
            <a:fillRect/>
          </a:stretch>
        </p:blipFill>
        <p:spPr>
          <a:xfrm>
            <a:off x="611560" y="3573016"/>
            <a:ext cx="901905" cy="2108680"/>
          </a:xfrm>
          <a:prstGeom prst="rect">
            <a:avLst/>
          </a:prstGeom>
        </p:spPr>
      </p:pic>
      <p:sp>
        <p:nvSpPr>
          <p:cNvPr id="9" name="Rounded Rectangular Callout 8"/>
          <p:cNvSpPr/>
          <p:nvPr/>
        </p:nvSpPr>
        <p:spPr>
          <a:xfrm>
            <a:off x="0" y="2204864"/>
            <a:ext cx="4211960" cy="1008112"/>
          </a:xfrm>
          <a:prstGeom prst="wedgeRoundRectCallout">
            <a:avLst>
              <a:gd name="adj1" fmla="val -18406"/>
              <a:gd name="adj2" fmla="val 655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79512" y="2204864"/>
            <a:ext cx="3888432" cy="923330"/>
          </a:xfrm>
          <a:prstGeom prst="rect">
            <a:avLst/>
          </a:prstGeom>
          <a:noFill/>
        </p:spPr>
        <p:txBody>
          <a:bodyPr wrap="square" rtlCol="0">
            <a:spAutoFit/>
          </a:bodyPr>
          <a:lstStyle/>
          <a:p>
            <a:r>
              <a:rPr lang="en-GB" dirty="0" smtClean="0">
                <a:solidFill>
                  <a:srgbClr val="000000"/>
                </a:solidFill>
              </a:rPr>
              <a:t>Turn on my “Enemy Health Scan” ability. And, my “Bag-Fighting ability!</a:t>
            </a:r>
            <a:endParaRPr lang="en-GB" dirty="0">
              <a:solidFill>
                <a:srgbClr val="000000"/>
              </a:solidFill>
            </a:endParaRPr>
          </a:p>
        </p:txBody>
      </p:sp>
      <p:pic>
        <p:nvPicPr>
          <p:cNvPr id="11" name="Picture 10" descr="enemy_wp.png">
            <a:hlinkClick r:id="" action="ppaction://hlinkshowjump?jump=nextslide"/>
          </p:cNvPr>
          <p:cNvPicPr>
            <a:picLocks noChangeAspect="1"/>
          </p:cNvPicPr>
          <p:nvPr/>
        </p:nvPicPr>
        <p:blipFill>
          <a:blip r:embed="rId3" cstate="print"/>
          <a:stretch>
            <a:fillRect/>
          </a:stretch>
        </p:blipFill>
        <p:spPr>
          <a:xfrm>
            <a:off x="1259632" y="4797152"/>
            <a:ext cx="360040" cy="598254"/>
          </a:xfrm>
          <a:prstGeom prst="rect">
            <a:avLst/>
          </a:prstGeom>
        </p:spPr>
      </p:pic>
      <p:pic>
        <p:nvPicPr>
          <p:cNvPr id="12" name="Picture 11" descr="enemy_wt.png"/>
          <p:cNvPicPr>
            <a:picLocks noChangeAspect="1"/>
          </p:cNvPicPr>
          <p:nvPr/>
        </p:nvPicPr>
        <p:blipFill>
          <a:blip r:embed="rId4" cstate="print"/>
          <a:stretch>
            <a:fillRect/>
          </a:stretch>
        </p:blipFill>
        <p:spPr>
          <a:xfrm>
            <a:off x="4499992" y="1556792"/>
            <a:ext cx="4016030" cy="4968552"/>
          </a:xfrm>
          <a:prstGeom prst="rect">
            <a:avLst/>
          </a:prstGeom>
        </p:spPr>
      </p:pic>
      <p:pic>
        <p:nvPicPr>
          <p:cNvPr id="13" name="Picture 12" descr="txt_nxt.png"/>
          <p:cNvPicPr>
            <a:picLocks noChangeAspect="1"/>
          </p:cNvPicPr>
          <p:nvPr/>
        </p:nvPicPr>
        <p:blipFill>
          <a:blip r:embed="rId5" cstate="print"/>
          <a:stretch>
            <a:fillRect/>
          </a:stretch>
        </p:blipFill>
        <p:spPr>
          <a:xfrm>
            <a:off x="3923928" y="2924944"/>
            <a:ext cx="250130" cy="250130"/>
          </a:xfrm>
          <a:prstGeom prst="rect">
            <a:avLst/>
          </a:prstGeom>
        </p:spPr>
      </p:pic>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ounded Rectangle 3"/>
          <p:cNvSpPr/>
          <p:nvPr/>
        </p:nvSpPr>
        <p:spPr>
          <a:xfrm>
            <a:off x="0" y="0"/>
            <a:ext cx="9144000" cy="68580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solidFill>
                  <a:schemeClr val="bg1"/>
                </a:solidFill>
                <a:hlinkClick r:id="" action="ppaction://hlinkshowjump?jump=nextslide"/>
              </a:rPr>
              <a:t>Finish</a:t>
            </a:r>
            <a:endParaRPr lang="en-GB" sz="4000" b="1" dirty="0">
              <a:solidFill>
                <a:schemeClr val="bg1"/>
              </a:solidFill>
            </a:endParaRPr>
          </a:p>
        </p:txBody>
      </p:sp>
      <p:sp>
        <p:nvSpPr>
          <p:cNvPr id="5" name="TextBox 4"/>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Turn on the abilities!</a:t>
            </a:r>
            <a:endParaRPr lang="en-GB" sz="5400" b="1" u="sng" dirty="0">
              <a:solidFill>
                <a:srgbClr val="000000"/>
              </a:solidFill>
            </a:endParaRPr>
          </a:p>
        </p:txBody>
      </p:sp>
      <p:sp>
        <p:nvSpPr>
          <p:cNvPr id="14" name="TextBox 13"/>
          <p:cNvSpPr txBox="1"/>
          <p:nvPr/>
        </p:nvSpPr>
        <p:spPr>
          <a:xfrm>
            <a:off x="323528" y="1772816"/>
            <a:ext cx="8496944" cy="923330"/>
          </a:xfrm>
          <a:prstGeom prst="rect">
            <a:avLst/>
          </a:prstGeom>
          <a:noFill/>
        </p:spPr>
        <p:txBody>
          <a:bodyPr wrap="square" rtlCol="0">
            <a:spAutoFit/>
          </a:bodyPr>
          <a:lstStyle/>
          <a:p>
            <a:r>
              <a:rPr lang="en-GB" dirty="0" smtClean="0">
                <a:solidFill>
                  <a:srgbClr val="000000"/>
                </a:solidFill>
              </a:rPr>
              <a:t>Enemy Health Scan – Shows enemy’s current health points. Only usable on bosses! </a:t>
            </a:r>
            <a:r>
              <a:rPr lang="en-GB" u="sng" dirty="0" smtClean="0">
                <a:solidFill>
                  <a:schemeClr val="bg1"/>
                </a:solidFill>
              </a:rPr>
              <a:t>ON</a:t>
            </a:r>
          </a:p>
          <a:p>
            <a:r>
              <a:rPr lang="en-GB" dirty="0" smtClean="0">
                <a:solidFill>
                  <a:srgbClr val="000000"/>
                </a:solidFill>
              </a:rPr>
              <a:t>Bag-Fighting – Enables player to fight with a bag item, even a parachute! </a:t>
            </a:r>
            <a:r>
              <a:rPr lang="en-GB" u="sng" dirty="0" smtClean="0">
                <a:solidFill>
                  <a:schemeClr val="bg1"/>
                </a:solidFill>
              </a:rPr>
              <a:t>ON</a:t>
            </a:r>
          </a:p>
        </p:txBody>
      </p:sp>
    </p:spTree>
  </p:cSld>
  <p:clrMapOvr>
    <a:masterClrMapping/>
  </p:clrMapOvr>
  <p:transition advClick="0"/>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Q47. ADVENTURE!</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Content Placeholder 3" descr="stickguy.png"/>
          <p:cNvPicPr>
            <a:picLocks noChangeAspect="1"/>
          </p:cNvPicPr>
          <p:nvPr/>
        </p:nvPicPr>
        <p:blipFill>
          <a:blip r:embed="rId2" cstate="print"/>
          <a:stretch>
            <a:fillRect/>
          </a:stretch>
        </p:blipFill>
        <p:spPr>
          <a:xfrm>
            <a:off x="611560" y="3573016"/>
            <a:ext cx="901905" cy="2108680"/>
          </a:xfrm>
          <a:prstGeom prst="rect">
            <a:avLst/>
          </a:prstGeom>
        </p:spPr>
      </p:pic>
      <p:sp>
        <p:nvSpPr>
          <p:cNvPr id="9" name="Rounded Rectangular Callout 8"/>
          <p:cNvSpPr/>
          <p:nvPr/>
        </p:nvSpPr>
        <p:spPr>
          <a:xfrm>
            <a:off x="0" y="2204864"/>
            <a:ext cx="4211960" cy="1008112"/>
          </a:xfrm>
          <a:prstGeom prst="wedgeRoundRectCallout">
            <a:avLst>
              <a:gd name="adj1" fmla="val -18406"/>
              <a:gd name="adj2" fmla="val 655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79512" y="2204864"/>
            <a:ext cx="3888432" cy="923330"/>
          </a:xfrm>
          <a:prstGeom prst="rect">
            <a:avLst/>
          </a:prstGeom>
          <a:noFill/>
        </p:spPr>
        <p:txBody>
          <a:bodyPr wrap="square" rtlCol="0">
            <a:spAutoFit/>
          </a:bodyPr>
          <a:lstStyle/>
          <a:p>
            <a:r>
              <a:rPr lang="en-GB" dirty="0" smtClean="0">
                <a:solidFill>
                  <a:srgbClr val="000000"/>
                </a:solidFill>
              </a:rPr>
              <a:t>Turn on my “Enemy Health Scan” ability. And, my “Bag-Fighting ability!</a:t>
            </a:r>
            <a:endParaRPr lang="en-GB" dirty="0">
              <a:solidFill>
                <a:srgbClr val="000000"/>
              </a:solidFill>
            </a:endParaRPr>
          </a:p>
        </p:txBody>
      </p:sp>
      <p:pic>
        <p:nvPicPr>
          <p:cNvPr id="11" name="Picture 10" descr="enemy_wp.png">
            <a:hlinkClick r:id="" action="ppaction://hlinkshowjump?jump=nextslide"/>
          </p:cNvPr>
          <p:cNvPicPr>
            <a:picLocks noChangeAspect="1"/>
          </p:cNvPicPr>
          <p:nvPr/>
        </p:nvPicPr>
        <p:blipFill>
          <a:blip r:embed="rId3" cstate="print"/>
          <a:stretch>
            <a:fillRect/>
          </a:stretch>
        </p:blipFill>
        <p:spPr>
          <a:xfrm>
            <a:off x="1259632" y="4797152"/>
            <a:ext cx="360040" cy="598254"/>
          </a:xfrm>
          <a:prstGeom prst="rect">
            <a:avLst/>
          </a:prstGeom>
        </p:spPr>
      </p:pic>
      <p:pic>
        <p:nvPicPr>
          <p:cNvPr id="12" name="Picture 11" descr="enemy_wt.png"/>
          <p:cNvPicPr>
            <a:picLocks noChangeAspect="1"/>
          </p:cNvPicPr>
          <p:nvPr/>
        </p:nvPicPr>
        <p:blipFill>
          <a:blip r:embed="rId4" cstate="print"/>
          <a:stretch>
            <a:fillRect/>
          </a:stretch>
        </p:blipFill>
        <p:spPr>
          <a:xfrm>
            <a:off x="4499992" y="1556792"/>
            <a:ext cx="4016030" cy="4968552"/>
          </a:xfrm>
          <a:prstGeom prst="rect">
            <a:avLst/>
          </a:prstGeom>
        </p:spPr>
      </p:pic>
      <p:pic>
        <p:nvPicPr>
          <p:cNvPr id="13" name="Picture 12" descr="txt_nxt.png"/>
          <p:cNvPicPr>
            <a:picLocks noChangeAspect="1"/>
          </p:cNvPicPr>
          <p:nvPr/>
        </p:nvPicPr>
        <p:blipFill>
          <a:blip r:embed="rId5" cstate="print"/>
          <a:stretch>
            <a:fillRect/>
          </a:stretch>
        </p:blipFill>
        <p:spPr>
          <a:xfrm>
            <a:off x="3923928" y="2924944"/>
            <a:ext cx="250130" cy="250130"/>
          </a:xfrm>
          <a:prstGeom prst="rect">
            <a:avLst/>
          </a:prstGeom>
        </p:spPr>
      </p:pic>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ounded Rectangle 3"/>
          <p:cNvSpPr/>
          <p:nvPr/>
        </p:nvSpPr>
        <p:spPr>
          <a:xfrm>
            <a:off x="0" y="0"/>
            <a:ext cx="9144000" cy="68580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u="sng" dirty="0" smtClean="0">
                <a:solidFill>
                  <a:schemeClr val="bg1"/>
                </a:solidFill>
              </a:rPr>
              <a:t>Finish</a:t>
            </a:r>
            <a:endParaRPr lang="en-GB" sz="4000" b="1" u="sng" dirty="0">
              <a:solidFill>
                <a:schemeClr val="bg1"/>
              </a:solidFill>
            </a:endParaRPr>
          </a:p>
        </p:txBody>
      </p:sp>
      <p:sp>
        <p:nvSpPr>
          <p:cNvPr id="5" name="TextBox 4"/>
          <p:cNvSpPr txBox="1"/>
          <p:nvPr/>
        </p:nvSpPr>
        <p:spPr>
          <a:xfrm>
            <a:off x="0" y="201414"/>
            <a:ext cx="9144000" cy="923330"/>
          </a:xfrm>
          <a:prstGeom prst="rect">
            <a:avLst/>
          </a:prstGeom>
          <a:noFill/>
        </p:spPr>
        <p:txBody>
          <a:bodyPr wrap="square" rtlCol="0">
            <a:spAutoFit/>
          </a:bodyPr>
          <a:lstStyle/>
          <a:p>
            <a:pPr algn="ctr"/>
            <a:r>
              <a:rPr lang="en-GB" sz="5400" b="1" u="sng" dirty="0" smtClean="0">
                <a:solidFill>
                  <a:srgbClr val="000000"/>
                </a:solidFill>
              </a:rPr>
              <a:t>Turn on the abilities!</a:t>
            </a:r>
            <a:endParaRPr lang="en-GB" sz="5400" b="1" u="sng" dirty="0">
              <a:solidFill>
                <a:srgbClr val="000000"/>
              </a:solidFill>
            </a:endParaRPr>
          </a:p>
        </p:txBody>
      </p:sp>
      <p:sp>
        <p:nvSpPr>
          <p:cNvPr id="14" name="TextBox 13"/>
          <p:cNvSpPr txBox="1"/>
          <p:nvPr/>
        </p:nvSpPr>
        <p:spPr>
          <a:xfrm>
            <a:off x="323528" y="1772816"/>
            <a:ext cx="8496944" cy="923330"/>
          </a:xfrm>
          <a:prstGeom prst="rect">
            <a:avLst/>
          </a:prstGeom>
          <a:noFill/>
        </p:spPr>
        <p:txBody>
          <a:bodyPr wrap="square" rtlCol="0">
            <a:spAutoFit/>
          </a:bodyPr>
          <a:lstStyle/>
          <a:p>
            <a:r>
              <a:rPr lang="en-GB" dirty="0" smtClean="0">
                <a:solidFill>
                  <a:srgbClr val="000000"/>
                </a:solidFill>
              </a:rPr>
              <a:t>Enemy Health Scan – Shows enemy’s current health points. Only usable on bosses! </a:t>
            </a:r>
            <a:r>
              <a:rPr lang="en-GB" u="sng" dirty="0" smtClean="0">
                <a:solidFill>
                  <a:schemeClr val="bg1"/>
                </a:solidFill>
              </a:rPr>
              <a:t>ON</a:t>
            </a:r>
          </a:p>
          <a:p>
            <a:r>
              <a:rPr lang="en-GB" dirty="0" smtClean="0">
                <a:solidFill>
                  <a:srgbClr val="000000"/>
                </a:solidFill>
              </a:rPr>
              <a:t>Bag-Fighting – Enables player to fight with a bag item, even a parachute! </a:t>
            </a:r>
            <a:r>
              <a:rPr lang="en-GB" u="sng" dirty="0" smtClean="0">
                <a:solidFill>
                  <a:schemeClr val="bg1"/>
                </a:solidFill>
              </a:rPr>
              <a:t>ON</a:t>
            </a:r>
          </a:p>
        </p:txBody>
      </p:sp>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grpId="0" nodeType="after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0" fill="hold" grpId="0" nodeType="withEffect">
                                  <p:stCondLst>
                                    <p:cond delay="0"/>
                                  </p:stCondLst>
                                  <p:childTnLst>
                                    <p:anim calcmode="lin" valueType="num">
                                      <p:cBhvr>
                                        <p:cTn id="11" dur="500"/>
                                        <p:tgtEl>
                                          <p:spTgt spid="14"/>
                                        </p:tgtEl>
                                        <p:attrNameLst>
                                          <p:attrName>ppt_w</p:attrName>
                                        </p:attrNameLst>
                                      </p:cBhvr>
                                      <p:tavLst>
                                        <p:tav tm="0">
                                          <p:val>
                                            <p:strVal val="ppt_w"/>
                                          </p:val>
                                        </p:tav>
                                        <p:tav tm="100000">
                                          <p:val>
                                            <p:fltVal val="0"/>
                                          </p:val>
                                        </p:tav>
                                      </p:tavLst>
                                    </p:anim>
                                    <p:anim calcmode="lin" valueType="num">
                                      <p:cBhvr>
                                        <p:cTn id="12" dur="500"/>
                                        <p:tgtEl>
                                          <p:spTgt spid="14"/>
                                        </p:tgtEl>
                                        <p:attrNameLst>
                                          <p:attrName>ppt_h</p:attrName>
                                        </p:attrNameLst>
                                      </p:cBhvr>
                                      <p:tavLst>
                                        <p:tav tm="0">
                                          <p:val>
                                            <p:strVal val="ppt_h"/>
                                          </p:val>
                                        </p:tav>
                                        <p:tav tm="100000">
                                          <p:val>
                                            <p:fltVal val="0"/>
                                          </p:val>
                                        </p:tav>
                                      </p:tavLst>
                                    </p:anim>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par>
                                <p:cTn id="15" presetID="53" presetClass="exit" presetSubtype="0" fill="hold" grpId="0" nodeType="withEffect">
                                  <p:stCondLst>
                                    <p:cond delay="0"/>
                                  </p:stCondLst>
                                  <p:childTnLst>
                                    <p:anim calcmode="lin" valueType="num">
                                      <p:cBhvr>
                                        <p:cTn id="16" dur="500"/>
                                        <p:tgtEl>
                                          <p:spTgt spid="4"/>
                                        </p:tgtEl>
                                        <p:attrNameLst>
                                          <p:attrName>ppt_w</p:attrName>
                                        </p:attrNameLst>
                                      </p:cBhvr>
                                      <p:tavLst>
                                        <p:tav tm="0">
                                          <p:val>
                                            <p:strVal val="ppt_w"/>
                                          </p:val>
                                        </p:tav>
                                        <p:tav tm="100000">
                                          <p:val>
                                            <p:fltVal val="0"/>
                                          </p:val>
                                        </p:tav>
                                      </p:tavLst>
                                    </p:anim>
                                    <p:anim calcmode="lin" valueType="num">
                                      <p:cBhvr>
                                        <p:cTn id="17" dur="500"/>
                                        <p:tgtEl>
                                          <p:spTgt spid="4"/>
                                        </p:tgtEl>
                                        <p:attrNameLst>
                                          <p:attrName>ppt_h</p:attrName>
                                        </p:attrNameLst>
                                      </p:cBhvr>
                                      <p:tavLst>
                                        <p:tav tm="0">
                                          <p:val>
                                            <p:strVal val="ppt_h"/>
                                          </p:val>
                                        </p:tav>
                                        <p:tav tm="100000">
                                          <p:val>
                                            <p:fltVal val="0"/>
                                          </p:val>
                                        </p:tav>
                                      </p:tavLst>
                                    </p:anim>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4"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8" name="Rounded Rectangular Callout 7"/>
          <p:cNvSpPr/>
          <p:nvPr/>
        </p:nvSpPr>
        <p:spPr>
          <a:xfrm>
            <a:off x="0" y="2780928"/>
            <a:ext cx="4211960" cy="432048"/>
          </a:xfrm>
          <a:prstGeom prst="wedgeRoundRectCallout">
            <a:avLst>
              <a:gd name="adj1" fmla="val -20076"/>
              <a:gd name="adj2" fmla="val 137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79512" y="2771636"/>
            <a:ext cx="3888432" cy="369332"/>
          </a:xfrm>
          <a:prstGeom prst="rect">
            <a:avLst/>
          </a:prstGeom>
          <a:noFill/>
        </p:spPr>
        <p:txBody>
          <a:bodyPr wrap="square" rtlCol="0">
            <a:spAutoFit/>
          </a:bodyPr>
          <a:lstStyle/>
          <a:p>
            <a:r>
              <a:rPr lang="en-GB" dirty="0" smtClean="0">
                <a:solidFill>
                  <a:srgbClr val="000000"/>
                </a:solidFill>
              </a:rPr>
              <a:t>You know the drill: Click ‘n’ attack!</a:t>
            </a:r>
            <a:endParaRPr lang="en-GB" dirty="0">
              <a:solidFill>
                <a:srgbClr val="000000"/>
              </a:solidFill>
            </a:endParaRPr>
          </a:p>
        </p:txBody>
      </p:sp>
      <p:pic>
        <p:nvPicPr>
          <p:cNvPr id="12" name="Picture 11" descr="enemy_wp.png"/>
          <p:cNvPicPr>
            <a:picLocks noChangeAspect="1"/>
          </p:cNvPicPr>
          <p:nvPr/>
        </p:nvPicPr>
        <p:blipFill>
          <a:blip r:embed="rId3" cstate="print"/>
          <a:stretch>
            <a:fillRect/>
          </a:stretch>
        </p:blipFill>
        <p:spPr>
          <a:xfrm>
            <a:off x="1259632" y="4797152"/>
            <a:ext cx="360040" cy="598254"/>
          </a:xfrm>
          <a:prstGeom prst="rect">
            <a:avLst/>
          </a:prstGeom>
        </p:spPr>
      </p:pic>
      <p:pic>
        <p:nvPicPr>
          <p:cNvPr id="11" name="Picture 10" descr="enemy_wt.png">
            <a:hlinkClick r:id="" action="ppaction://hlinkshowjump?jump=nextslide"/>
          </p:cNvPr>
          <p:cNvPicPr>
            <a:picLocks noChangeAspect="1"/>
          </p:cNvPicPr>
          <p:nvPr/>
        </p:nvPicPr>
        <p:blipFill>
          <a:blip r:embed="rId4"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10</a:t>
            </a:r>
            <a:endParaRPr lang="en-GB" sz="5400" b="1" dirty="0">
              <a:solidFill>
                <a:srgbClr val="00FF00"/>
              </a:solidFill>
            </a:endParaRPr>
          </a:p>
        </p:txBody>
      </p:sp>
    </p:spTree>
  </p:cSld>
  <p:clrMapOvr>
    <a:masterClrMapping/>
  </p:clrMapOvr>
  <p:transition advClick="0"/>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10</a:t>
            </a:r>
            <a:endParaRPr lang="en-GB" sz="5400" b="1" dirty="0">
              <a:solidFill>
                <a:srgbClr val="00FF00"/>
              </a:solidFill>
            </a:endParaRPr>
          </a:p>
        </p:txBody>
      </p:sp>
      <p:pic>
        <p:nvPicPr>
          <p:cNvPr id="12" name="Picture 11" descr="enemy_wp.png"/>
          <p:cNvPicPr>
            <a:picLocks noChangeAspect="1"/>
          </p:cNvPicPr>
          <p:nvPr/>
        </p:nvPicPr>
        <p:blipFill>
          <a:blip r:embed="rId4" cstate="print"/>
          <a:stretch>
            <a:fillRect/>
          </a:stretch>
        </p:blipFill>
        <p:spPr>
          <a:xfrm>
            <a:off x="1259632" y="4797152"/>
            <a:ext cx="360040" cy="598254"/>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afterEffect">
                                  <p:stCondLst>
                                    <p:cond delay="0"/>
                                  </p:stCondLst>
                                  <p:childTnLst>
                                    <p:animMotion origin="layout" path="M -1.66667E-6 1.82239E-6 L 0.55538 -0.26388 " pathEditMode="relative" rAng="0" ptsTypes="AA">
                                      <p:cBhvr>
                                        <p:cTn id="6" dur="2000" fill="hold"/>
                                        <p:tgtEl>
                                          <p:spTgt spid="12"/>
                                        </p:tgtEl>
                                        <p:attrNameLst>
                                          <p:attrName>ppt_x</p:attrName>
                                          <p:attrName>ppt_y</p:attrName>
                                        </p:attrNameLst>
                                      </p:cBhvr>
                                      <p:rCtr x="278" y="-1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9</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5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8</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500"/>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7</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500"/>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7</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300"/>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6</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300"/>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5</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300"/>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4</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300"/>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4</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100"/>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3</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100"/>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2</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100"/>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00FF00"/>
                </a:solidFill>
              </a:rPr>
              <a:t>HP: 1</a:t>
            </a:r>
            <a:endParaRPr lang="en-GB" sz="5400" b="1" dirty="0">
              <a:solidFill>
                <a:srgbClr val="00FF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Tree>
  </p:cSld>
  <p:clrMapOvr>
    <a:masterClrMapping/>
  </p:clrMapOvr>
  <p:transition advClick="0" advTm="1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hlinkClick r:id="rId3" action="ppaction://hlinksldjump"/>
          </p:cNvPr>
          <p:cNvSpPr txBox="1"/>
          <p:nvPr/>
        </p:nvSpPr>
        <p:spPr>
          <a:xfrm>
            <a:off x="0" y="5725705"/>
            <a:ext cx="9144000" cy="1015663"/>
          </a:xfrm>
          <a:prstGeom prst="rect">
            <a:avLst/>
          </a:prstGeom>
          <a:noFill/>
        </p:spPr>
        <p:txBody>
          <a:bodyPr wrap="square" rtlCol="0">
            <a:spAutoFit/>
          </a:bodyPr>
          <a:lstStyle/>
          <a:p>
            <a:pPr algn="ctr"/>
            <a:r>
              <a:rPr lang="en-GB" sz="6000" dirty="0" smtClean="0">
                <a:hlinkClick r:id="rId4" action="ppaction://hlinksldjump"/>
              </a:rPr>
              <a:t>Skip Opening</a:t>
            </a:r>
            <a:endParaRPr lang="en-GB" sz="6000" dirty="0"/>
          </a:p>
        </p:txBody>
      </p:sp>
      <p:sp>
        <p:nvSpPr>
          <p:cNvPr id="5" name="TextBox 4"/>
          <p:cNvSpPr txBox="1"/>
          <p:nvPr/>
        </p:nvSpPr>
        <p:spPr>
          <a:xfrm>
            <a:off x="0" y="-962"/>
            <a:ext cx="9144000" cy="261610"/>
          </a:xfrm>
          <a:prstGeom prst="rect">
            <a:avLst/>
          </a:prstGeom>
          <a:noFill/>
        </p:spPr>
        <p:txBody>
          <a:bodyPr wrap="square" rtlCol="0">
            <a:spAutoFit/>
          </a:bodyPr>
          <a:lstStyle/>
          <a:p>
            <a:pPr algn="ctr"/>
            <a:r>
              <a:rPr lang="en-GB" sz="1100" dirty="0" smtClean="0"/>
              <a:t>I extremely apologize for the quality of this video, however this will be made-up-for  at the end with a high resolution ending video! </a:t>
            </a:r>
            <a:endParaRPr lang="en-GB" sz="1100" dirty="0"/>
          </a:p>
        </p:txBody>
      </p:sp>
      <p:pic>
        <p:nvPicPr>
          <p:cNvPr id="7" name="opn.wmv">
            <a:hlinkClick r:id="" action="ppaction://media"/>
          </p:cNvPr>
          <p:cNvPicPr>
            <a:picLocks noGrp="1" noRot="1" noChangeAspect="1"/>
          </p:cNvPicPr>
          <p:nvPr>
            <p:ph idx="1"/>
            <a:videoFile r:link="rId1"/>
          </p:nvPr>
        </p:nvPicPr>
        <p:blipFill>
          <a:blip r:embed="rId5" cstate="print"/>
          <a:stretch>
            <a:fillRect/>
          </a:stretch>
        </p:blipFill>
        <p:spPr>
          <a:xfrm>
            <a:off x="0" y="260648"/>
            <a:ext cx="9144000" cy="5616624"/>
          </a:xfrm>
          <a:prstGeom prst="rect">
            <a:avLst/>
          </a:prstGeom>
        </p:spPr>
      </p:pic>
    </p:spTree>
  </p:cSld>
  <p:clrMapOvr>
    <a:masterClrMapping/>
  </p:clrMapOvr>
  <p:transition advClick="0" advTm="25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9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11" name="Picture 10" descr="enemy_wt.png"/>
          <p:cNvPicPr>
            <a:picLocks noChangeAspect="1"/>
          </p:cNvPicPr>
          <p:nvPr/>
        </p:nvPicPr>
        <p:blipFill>
          <a:blip r:embed="rId3" cstate="print"/>
          <a:stretch>
            <a:fillRect/>
          </a:stretch>
        </p:blipFill>
        <p:spPr>
          <a:xfrm>
            <a:off x="4499992" y="1556792"/>
            <a:ext cx="4016030" cy="4968552"/>
          </a:xfrm>
          <a:prstGeom prst="rect">
            <a:avLst/>
          </a:prstGeo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4" cstate="print"/>
          <a:stretch>
            <a:fillRect/>
          </a:stretch>
        </p:blipFill>
        <p:spPr>
          <a:xfrm>
            <a:off x="6300192" y="2924944"/>
            <a:ext cx="360040" cy="598254"/>
          </a:xfrm>
          <a:prstGeom prst="rect">
            <a:avLst/>
          </a:prstGeom>
        </p:spPr>
      </p:pic>
      <p:sp>
        <p:nvSpPr>
          <p:cNvPr id="7" name="Rounded Rectangular Callout 6"/>
          <p:cNvSpPr/>
          <p:nvPr/>
        </p:nvSpPr>
        <p:spPr>
          <a:xfrm>
            <a:off x="683568" y="1484784"/>
            <a:ext cx="2808312" cy="1800200"/>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u="sng" dirty="0" smtClean="0">
                <a:solidFill>
                  <a:srgbClr val="000000"/>
                </a:solidFill>
              </a:rPr>
              <a:t>YESSSSSSS!</a:t>
            </a:r>
            <a:endParaRPr lang="en-GB" sz="3200" b="1" u="sng"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5" cstate="print"/>
          <a:stretch>
            <a:fillRect/>
          </a:stretch>
        </p:blipFill>
        <p:spPr>
          <a:xfrm>
            <a:off x="3203848" y="2996952"/>
            <a:ext cx="233077" cy="233077"/>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94444E-6 4.60685E-6 L 0.00886 1.39014 " pathEditMode="relative" rAng="0" ptsTypes="AA">
                                      <p:cBhvr>
                                        <p:cTn id="6" dur="2000" fill="hold"/>
                                        <p:tgtEl>
                                          <p:spTgt spid="11"/>
                                        </p:tgtEl>
                                        <p:attrNameLst>
                                          <p:attrName>ppt_x</p:attrName>
                                          <p:attrName>ppt_y</p:attrName>
                                        </p:attrNameLst>
                                      </p:cBhvr>
                                      <p:rCtr x="4" y="6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6300192" y="2924944"/>
            <a:ext cx="360040" cy="598254"/>
          </a:xfrm>
          <a:prstGeom prst="rect">
            <a:avLst/>
          </a:prstGeom>
        </p:spPr>
      </p:pic>
      <p:sp>
        <p:nvSpPr>
          <p:cNvPr id="7" name="Rounded Rectangular Callout 6"/>
          <p:cNvSpPr/>
          <p:nvPr/>
        </p:nvSpPr>
        <p:spPr>
          <a:xfrm>
            <a:off x="683568" y="2636912"/>
            <a:ext cx="2808312" cy="648072"/>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I’ll take that!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6300192" y="2924944"/>
            <a:ext cx="360040" cy="598254"/>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05556E-6 7.60407E-6 L -0.54323 0.28331 " pathEditMode="relative" ptsTypes="AA">
                                      <p:cBhvr>
                                        <p:cTn id="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683568" y="2636912"/>
            <a:ext cx="2808312" cy="648072"/>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Ya see, kids?</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683568" y="2636912"/>
            <a:ext cx="2808312" cy="648072"/>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Don’t miss </a:t>
            </a:r>
            <a:r>
              <a:rPr lang="en-GB" sz="2000" dirty="0" err="1" smtClean="0">
                <a:solidFill>
                  <a:srgbClr val="000000"/>
                </a:solidFill>
              </a:rPr>
              <a:t>wiv</a:t>
            </a:r>
            <a:r>
              <a:rPr lang="en-GB" sz="2000" dirty="0" smtClean="0">
                <a:solidFill>
                  <a:srgbClr val="000000"/>
                </a:solidFill>
              </a:rPr>
              <a:t> </a:t>
            </a:r>
            <a:r>
              <a:rPr lang="en-GB" sz="2000" dirty="0" err="1" smtClean="0">
                <a:solidFill>
                  <a:srgbClr val="000000"/>
                </a:solidFill>
              </a:rPr>
              <a:t>dis</a:t>
            </a:r>
            <a:r>
              <a:rPr lang="en-GB" sz="2000" dirty="0" smtClean="0">
                <a:solidFill>
                  <a:srgbClr val="000000"/>
                </a:solidFill>
              </a:rPr>
              <a:t> stick guy!</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683568" y="2348880"/>
            <a:ext cx="2808312" cy="936104"/>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suppose I </a:t>
            </a:r>
            <a:r>
              <a:rPr lang="en-GB" sz="2000" dirty="0" err="1" smtClean="0">
                <a:solidFill>
                  <a:srgbClr val="000000"/>
                </a:solidFill>
              </a:rPr>
              <a:t>shouldda</a:t>
            </a:r>
            <a:r>
              <a:rPr lang="en-GB" sz="2000" dirty="0" smtClean="0">
                <a:solidFill>
                  <a:srgbClr val="000000"/>
                </a:solidFill>
              </a:rPr>
              <a:t> told you my name by now!</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683568" y="2636912"/>
            <a:ext cx="2808312" cy="648072"/>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The name’s Stewie!</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683568" y="2636912"/>
            <a:ext cx="2808312" cy="648072"/>
          </a:xfrm>
          <a:prstGeom prst="wedgeRoundRectCallout">
            <a:avLst>
              <a:gd name="adj1" fmla="val -28347"/>
              <a:gd name="adj2" fmla="val 64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Stewie the stick man.</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636912"/>
            <a:ext cx="3312368" cy="648072"/>
          </a:xfrm>
          <a:prstGeom prst="wedgeRoundRectCallout">
            <a:avLst>
              <a:gd name="adj1" fmla="val -14332"/>
              <a:gd name="adj2" fmla="val 974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You’ve helped me so much!</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348880"/>
            <a:ext cx="3312368" cy="936104"/>
          </a:xfrm>
          <a:prstGeom prst="wedgeRoundRectCallout">
            <a:avLst>
              <a:gd name="adj1" fmla="val -17305"/>
              <a:gd name="adj2" fmla="val 82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I’d like to thank you by helping you skip a question in this quiz!</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348880"/>
            <a:ext cx="3312368" cy="936104"/>
          </a:xfrm>
          <a:prstGeom prst="wedgeRoundRectCallout">
            <a:avLst>
              <a:gd name="adj1" fmla="val -17305"/>
              <a:gd name="adj2" fmla="val 82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First let’s get rid of the </a:t>
            </a:r>
            <a:r>
              <a:rPr lang="en-GB" sz="2000" dirty="0" err="1" smtClean="0">
                <a:solidFill>
                  <a:srgbClr val="000000"/>
                </a:solidFill>
              </a:rPr>
              <a:t>st</a:t>
            </a:r>
            <a:r>
              <a:rPr lang="en-GB" sz="2000" dirty="0" smtClean="0">
                <a:solidFill>
                  <a:srgbClr val="000000"/>
                </a:solidFill>
              </a:rPr>
              <a:t>- Wait!?</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348880"/>
            <a:ext cx="3312368" cy="936104"/>
          </a:xfrm>
          <a:prstGeom prst="wedgeRoundRectCallout">
            <a:avLst>
              <a:gd name="adj1" fmla="val -17305"/>
              <a:gd name="adj2" fmla="val 823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Why is the boss’s HP still showing?</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060848"/>
            <a:ext cx="3312368" cy="1224136"/>
          </a:xfrm>
          <a:prstGeom prst="wedgeRoundRectCallout">
            <a:avLst>
              <a:gd name="adj1" fmla="val -15606"/>
              <a:gd name="adj2" fmla="val 766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I’ll use “Super HP Scan”; it helps me to determine even if they have 0.1 HP left instead of just 0!</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852936"/>
            <a:ext cx="3312368" cy="432048"/>
          </a:xfrm>
          <a:prstGeom prst="wedgeRoundRectCallout">
            <a:avLst>
              <a:gd name="adj1" fmla="val -28347"/>
              <a:gd name="adj2" fmla="val 108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GO!</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852936"/>
            <a:ext cx="3312368" cy="432048"/>
          </a:xfrm>
          <a:prstGeom prst="wedgeRoundRectCallout">
            <a:avLst>
              <a:gd name="adj1" fmla="val -28347"/>
              <a:gd name="adj2" fmla="val 108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Damn.</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852936"/>
            <a:ext cx="3312368" cy="432048"/>
          </a:xfrm>
          <a:prstGeom prst="wedgeRoundRectCallout">
            <a:avLst>
              <a:gd name="adj1" fmla="val -28347"/>
              <a:gd name="adj2" fmla="val 108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He’s STILL alive.</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852936"/>
            <a:ext cx="3312368" cy="432048"/>
          </a:xfrm>
          <a:prstGeom prst="wedgeRoundRectCallout">
            <a:avLst>
              <a:gd name="adj1" fmla="val -28347"/>
              <a:gd name="adj2" fmla="val 108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smtClean="0">
                <a:solidFill>
                  <a:srgbClr val="000000"/>
                </a:solidFill>
              </a:rPr>
              <a:t>Hahaha</a:t>
            </a:r>
            <a:r>
              <a:rPr lang="en-GB" sz="2000" dirty="0" smtClean="0">
                <a:solidFill>
                  <a:srgbClr val="000000"/>
                </a:solidFill>
              </a:rPr>
              <a:t>. Get it.</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852936"/>
            <a:ext cx="3312368" cy="432048"/>
          </a:xfrm>
          <a:prstGeom prst="wedgeRoundRectCallout">
            <a:avLst>
              <a:gd name="adj1" fmla="val -28347"/>
              <a:gd name="adj2" fmla="val 108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Oh, right. </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564904"/>
            <a:ext cx="3312368" cy="720080"/>
          </a:xfrm>
          <a:prstGeom prst="wedgeRoundRectCallout">
            <a:avLst>
              <a:gd name="adj1" fmla="val -18579"/>
              <a:gd name="adj2" fmla="val 84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Let’s get to </a:t>
            </a:r>
            <a:r>
              <a:rPr lang="en-GB" sz="2000" dirty="0" err="1" smtClean="0">
                <a:solidFill>
                  <a:srgbClr val="000000"/>
                </a:solidFill>
              </a:rPr>
              <a:t>finishin</a:t>
            </a:r>
            <a:r>
              <a:rPr lang="en-GB" sz="2000" dirty="0" smtClean="0">
                <a:solidFill>
                  <a:srgbClr val="000000"/>
                </a:solidFill>
              </a:rPr>
              <a:t>’ ‘</a:t>
            </a:r>
            <a:r>
              <a:rPr lang="en-GB" sz="2000" dirty="0" err="1" smtClean="0">
                <a:solidFill>
                  <a:srgbClr val="000000"/>
                </a:solidFill>
              </a:rPr>
              <a:t>im</a:t>
            </a:r>
            <a:r>
              <a:rPr lang="en-GB" sz="2000" dirty="0" smtClean="0">
                <a:solidFill>
                  <a:srgbClr val="000000"/>
                </a:solidFill>
              </a:rPr>
              <a:t> off then, shall we?</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0.1</a:t>
            </a:r>
            <a:endParaRPr lang="en-GB" sz="5400" b="1" dirty="0">
              <a:solidFill>
                <a:srgbClr val="FF0000"/>
              </a:solidFill>
            </a:endParaRPr>
          </a:p>
        </p:txBody>
      </p:sp>
      <p:pic>
        <p:nvPicPr>
          <p:cNvPr id="12" name="Picture 11" descr="enemy_wp.png">
            <a:hlinkClick r:id="" action="ppaction://hlinkshowjump?jump=nextslide"/>
          </p:cNvPr>
          <p:cNvPicPr>
            <a:picLocks noChangeAspect="1"/>
          </p:cNvPicPr>
          <p:nvPr/>
        </p:nvPicPr>
        <p:blipFill>
          <a:blip r:embed="rId3" cstate="print"/>
          <a:stretch>
            <a:fillRect/>
          </a:stretch>
        </p:blipFill>
        <p:spPr>
          <a:xfrm>
            <a:off x="1331640" y="4869160"/>
            <a:ext cx="360040" cy="598254"/>
          </a:xfrm>
          <a:prstGeom prst="rect">
            <a:avLst/>
          </a:prstGeom>
        </p:spPr>
      </p:pic>
      <p:sp>
        <p:nvSpPr>
          <p:cNvPr id="6" name="Rounded Rectangular Callout 5"/>
          <p:cNvSpPr/>
          <p:nvPr/>
        </p:nvSpPr>
        <p:spPr>
          <a:xfrm>
            <a:off x="179512" y="2564904"/>
            <a:ext cx="3312368" cy="720080"/>
          </a:xfrm>
          <a:prstGeom prst="wedgeRoundRectCallout">
            <a:avLst>
              <a:gd name="adj1" fmla="val -18579"/>
              <a:gd name="adj2" fmla="val 84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YA!</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4"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afterEffect">
                                  <p:stCondLst>
                                    <p:cond delay="0"/>
                                  </p:stCondLst>
                                  <p:childTnLst>
                                    <p:animMotion origin="layout" path="M 1.66667E-6 -3.87283E-6 L 2.23646 1.10104 " pathEditMode="relative" rAng="0" ptsTypes="AA">
                                      <p:cBhvr>
                                        <p:cTn id="6" dur="1000" fill="hold"/>
                                        <p:tgtEl>
                                          <p:spTgt spid="12"/>
                                        </p:tgtEl>
                                        <p:attrNameLst>
                                          <p:attrName>ppt_x</p:attrName>
                                          <p:attrName>ppt_y</p:attrName>
                                        </p:attrNameLst>
                                      </p:cBhvr>
                                      <p:rCtr x="1118" y="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sp>
        <p:nvSpPr>
          <p:cNvPr id="6" name="Rounded Rectangular Callout 5"/>
          <p:cNvSpPr/>
          <p:nvPr/>
        </p:nvSpPr>
        <p:spPr>
          <a:xfrm>
            <a:off x="179512" y="2564904"/>
            <a:ext cx="3312368" cy="720080"/>
          </a:xfrm>
          <a:prstGeom prst="wedgeRoundRectCallout">
            <a:avLst>
              <a:gd name="adj1" fmla="val -18579"/>
              <a:gd name="adj2" fmla="val 84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That should do it!</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sp>
        <p:nvSpPr>
          <p:cNvPr id="6" name="Rounded Rectangular Callout 5"/>
          <p:cNvSpPr/>
          <p:nvPr/>
        </p:nvSpPr>
        <p:spPr>
          <a:xfrm>
            <a:off x="179512" y="2564904"/>
            <a:ext cx="3312368" cy="720080"/>
          </a:xfrm>
          <a:prstGeom prst="wedgeRoundRectCallout">
            <a:avLst>
              <a:gd name="adj1" fmla="val -18579"/>
              <a:gd name="adj2" fmla="val 84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sp>
        <p:nvSpPr>
          <p:cNvPr id="6" name="Rounded Rectangular Callout 5"/>
          <p:cNvSpPr/>
          <p:nvPr/>
        </p:nvSpPr>
        <p:spPr>
          <a:xfrm>
            <a:off x="179512" y="2564904"/>
            <a:ext cx="3312368" cy="720080"/>
          </a:xfrm>
          <a:prstGeom prst="wedgeRoundRectCallout">
            <a:avLst>
              <a:gd name="adj1" fmla="val -18579"/>
              <a:gd name="adj2" fmla="val 84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The parachute, I needed it!</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3258803" y="3051907"/>
            <a:ext cx="233077" cy="233077"/>
          </a:xfrm>
          <a:prstGeom prst="rect">
            <a:avLst/>
          </a:prstGeom>
        </p:spPr>
      </p:pic>
    </p:spTree>
  </p:cSld>
  <p:clrMapOvr>
    <a:masterClrMapping/>
  </p:clrMapOvr>
  <p:transition advClick="0"/>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sp>
        <p:nvSpPr>
          <p:cNvPr id="6" name="Rounded Rectangular Callout 5"/>
          <p:cNvSpPr/>
          <p:nvPr/>
        </p:nvSpPr>
        <p:spPr>
          <a:xfrm>
            <a:off x="179512" y="2564904"/>
            <a:ext cx="3312368" cy="720080"/>
          </a:xfrm>
          <a:prstGeom prst="wedgeRoundRectCallout">
            <a:avLst>
              <a:gd name="adj1" fmla="val -18579"/>
              <a:gd name="adj2" fmla="val 849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What’s this?</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3258803" y="3051907"/>
            <a:ext cx="233077" cy="233077"/>
          </a:xfrm>
          <a:prstGeom prst="rect">
            <a:avLst/>
          </a:prstGeom>
        </p:spPr>
      </p:pic>
      <p:pic>
        <p:nvPicPr>
          <p:cNvPr id="8" name="Picture 7" descr="para_ch.png"/>
          <p:cNvPicPr>
            <a:picLocks noChangeAspect="1"/>
          </p:cNvPicPr>
          <p:nvPr/>
        </p:nvPicPr>
        <p:blipFill>
          <a:blip r:embed="rId4" cstate="print"/>
          <a:stretch>
            <a:fillRect/>
          </a:stretch>
        </p:blipFill>
        <p:spPr>
          <a:xfrm>
            <a:off x="7092280" y="7245424"/>
            <a:ext cx="360040" cy="598254"/>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33302  E" pathEditMode="relative" ptsTypes="">
                                      <p:cBhvr>
                                        <p:cTn id="6" dur="2000" fill="hold"/>
                                        <p:tgtEl>
                                          <p:spTgt spid="8"/>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sp>
        <p:nvSpPr>
          <p:cNvPr id="6" name="Rounded Rectangular Callout 5"/>
          <p:cNvSpPr/>
          <p:nvPr/>
        </p:nvSpPr>
        <p:spPr>
          <a:xfrm>
            <a:off x="2123728" y="1988840"/>
            <a:ext cx="6840760" cy="720080"/>
          </a:xfrm>
          <a:prstGeom prst="wedgeRoundRectCallout">
            <a:avLst>
              <a:gd name="adj1" fmla="val 51957"/>
              <a:gd name="adj2" fmla="val 4971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For defeating the boss you obtained an item: Parachute.</a:t>
            </a:r>
            <a:endParaRPr lang="en-GB" sz="2000" dirty="0">
              <a:solidFill>
                <a:srgbClr val="000000"/>
              </a:solidFill>
            </a:endParaRPr>
          </a:p>
        </p:txBody>
      </p:sp>
      <p:pic>
        <p:nvPicPr>
          <p:cNvPr id="7" name="Picture 6" descr="txt_nxt.png">
            <a:hlinkClick r:id="" action="ppaction://hlinkshowjump?jump=nextslide"/>
          </p:cNvPr>
          <p:cNvPicPr>
            <a:picLocks noChangeAspect="1"/>
          </p:cNvPicPr>
          <p:nvPr/>
        </p:nvPicPr>
        <p:blipFill>
          <a:blip r:embed="rId3" cstate="print"/>
          <a:stretch>
            <a:fillRect/>
          </a:stretch>
        </p:blipFill>
        <p:spPr>
          <a:xfrm>
            <a:off x="8748464" y="2492896"/>
            <a:ext cx="233077" cy="233077"/>
          </a:xfrm>
          <a:prstGeom prst="rect">
            <a:avLst/>
          </a:prstGeom>
        </p:spPr>
      </p:pic>
      <p:pic>
        <p:nvPicPr>
          <p:cNvPr id="8" name="Picture 7" descr="para_ch.png"/>
          <p:cNvPicPr>
            <a:picLocks noChangeAspect="1"/>
          </p:cNvPicPr>
          <p:nvPr/>
        </p:nvPicPr>
        <p:blipFill>
          <a:blip r:embed="rId4" cstate="print"/>
          <a:stretch>
            <a:fillRect/>
          </a:stretch>
        </p:blipFill>
        <p:spPr>
          <a:xfrm>
            <a:off x="7092280" y="4941168"/>
            <a:ext cx="360040" cy="598254"/>
          </a:xfrm>
          <a:prstGeom prst="rect">
            <a:avLst/>
          </a:prstGeom>
        </p:spPr>
      </p:pic>
    </p:spTree>
  </p:cSld>
  <p:clrMapOvr>
    <a:masterClrMapping/>
  </p:clrMapOvr>
  <p:transition advClick="0"/>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pic>
        <p:nvPicPr>
          <p:cNvPr id="8" name="Picture 7" descr="para_ch.png"/>
          <p:cNvPicPr>
            <a:picLocks noChangeAspect="1"/>
          </p:cNvPicPr>
          <p:nvPr/>
        </p:nvPicPr>
        <p:blipFill>
          <a:blip r:embed="rId3" cstate="print"/>
          <a:stretch>
            <a:fillRect/>
          </a:stretch>
        </p:blipFill>
        <p:spPr>
          <a:xfrm>
            <a:off x="7092280" y="4941168"/>
            <a:ext cx="360040" cy="598254"/>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6.94444E-6 1.84089E-6 L -0.63784 -0.02081 " pathEditMode="relative" ptsTypes="A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 ADVENTURE!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pic>
        <p:nvPicPr>
          <p:cNvPr id="6" name="Picture 5" descr="plane.png">
            <a:hlinkClick r:id="rId4" action="ppaction://hlinksldjump"/>
          </p:cNvPr>
          <p:cNvPicPr>
            <a:picLocks noChangeAspect="1"/>
          </p:cNvPicPr>
          <p:nvPr/>
        </p:nvPicPr>
        <p:blipFill>
          <a:blip r:embed="rId5" cstate="print"/>
          <a:stretch>
            <a:fillRect/>
          </a:stretch>
        </p:blipFill>
        <p:spPr>
          <a:xfrm>
            <a:off x="-3708920" y="1340768"/>
            <a:ext cx="3239238" cy="19943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Get ready to catch the plane or else you’ll lose!</a:t>
            </a:r>
            <a:endParaRPr lang="en-GB" sz="2000" dirty="0">
              <a:solidFill>
                <a:srgbClr val="000000"/>
              </a:solidFill>
            </a:endParaRPr>
          </a:p>
        </p:txBody>
      </p:sp>
    </p:spTree>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10000"/>
                                  </p:stCondLst>
                                  <p:childTnLst>
                                    <p:animMotion origin="layout" path="M 2.22222E-6 1.96532E-6 L 1.8625 0.00162 " pathEditMode="relative" rAng="0" ptsTypes="AA">
                                      <p:cBhvr>
                                        <p:cTn id="6" dur="5000" fill="hold"/>
                                        <p:tgtEl>
                                          <p:spTgt spid="6"/>
                                        </p:tgtEl>
                                        <p:attrNameLst>
                                          <p:attrName>ppt_x</p:attrName>
                                          <p:attrName>ppt_y</p:attrName>
                                        </p:attrNameLst>
                                      </p:cBhvr>
                                      <p:rCtr x="931"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GB" dirty="0" smtClean="0"/>
              <a:t>You clicked the wrong answer, you died...</a:t>
            </a:r>
          </a:p>
          <a:p>
            <a:pPr algn="ctr">
              <a:buNone/>
            </a:pPr>
            <a:endParaRPr lang="en-GB" dirty="0"/>
          </a:p>
          <a:p>
            <a:pPr algn="ctr">
              <a:buNone/>
            </a:pPr>
            <a:r>
              <a:rPr lang="en-GB" dirty="0" smtClean="0"/>
              <a:t>HAHA!</a:t>
            </a:r>
          </a:p>
          <a:p>
            <a:pPr algn="ctr">
              <a:buNone/>
            </a:pPr>
            <a:endParaRPr lang="en-GB" dirty="0"/>
          </a:p>
          <a:p>
            <a:pPr algn="ctr">
              <a:buNone/>
            </a:pPr>
            <a:r>
              <a:rPr lang="en-GB" dirty="0" smtClean="0">
                <a:hlinkClick r:id="" action="ppaction://hlinkshowjump?jump=firstslide"/>
              </a:rPr>
              <a:t>BACK TO MENU</a:t>
            </a:r>
            <a:endParaRPr lang="en-GB" dirty="0"/>
          </a:p>
        </p:txBody>
      </p:sp>
      <p:sp>
        <p:nvSpPr>
          <p:cNvPr id="5" name="Title 1"/>
          <p:cNvSpPr txBox="1">
            <a:spLocks/>
          </p:cNvSpPr>
          <p:nvPr/>
        </p:nvSpPr>
        <p:spPr>
          <a:xfrm>
            <a:off x="609600" y="26977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bg1"/>
                </a:solidFill>
                <a:effectLst/>
                <a:uLnTx/>
                <a:uFillTx/>
                <a:latin typeface="+mj-lt"/>
                <a:ea typeface="+mj-ea"/>
                <a:cs typeface="+mj-cs"/>
              </a:rPr>
              <a:t>STUPID!</a:t>
            </a:r>
          </a:p>
        </p:txBody>
      </p:sp>
    </p:spTree>
  </p:cSld>
  <p:clrMapOvr>
    <a:masterClrMapping/>
  </p:clrMapOvr>
  <p:transition advClick="0"/>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DARN! Missed it!</a:t>
            </a:r>
            <a:endParaRPr lang="en-GB" sz="2000" dirty="0">
              <a:solidFill>
                <a:srgbClr val="000000"/>
              </a:solidFill>
            </a:endParaRPr>
          </a:p>
        </p:txBody>
      </p:sp>
      <p:pic>
        <p:nvPicPr>
          <p:cNvPr id="9" name="Picture 8"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 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Huh?</a:t>
            </a:r>
            <a:endParaRPr lang="en-GB" sz="2000" dirty="0">
              <a:solidFill>
                <a:srgbClr val="000000"/>
              </a:solidFill>
            </a:endParaRPr>
          </a:p>
        </p:txBody>
      </p:sp>
      <p:sp>
        <p:nvSpPr>
          <p:cNvPr id="12" name="Rounded Rectangular Callout 11"/>
          <p:cNvSpPr/>
          <p:nvPr/>
        </p:nvSpPr>
        <p:spPr>
          <a:xfrm flipH="1">
            <a:off x="9612560" y="2564904"/>
            <a:ext cx="1368152" cy="360040"/>
          </a:xfrm>
          <a:prstGeom prst="wedgeRoundRectCallout">
            <a:avLst>
              <a:gd name="adj1" fmla="val -43792"/>
              <a:gd name="adj2" fmla="val 110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Hey!</a:t>
            </a:r>
            <a:endParaRPr lang="en-GB" sz="2000" dirty="0">
              <a:solidFill>
                <a:srgbClr val="000000"/>
              </a:solidFill>
            </a:endParaRPr>
          </a:p>
        </p:txBody>
      </p:sp>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66667E-6 1.21387E-6 L -0.27951 -0.00532 " pathEditMode="relative" rAng="0" ptsTypes="AA">
                                      <p:cBhvr>
                                        <p:cTn id="6" dur="2000" fill="hold"/>
                                        <p:tgtEl>
                                          <p:spTgt spid="12"/>
                                        </p:tgtEl>
                                        <p:attrNameLst>
                                          <p:attrName>ppt_x</p:attrName>
                                          <p:attrName>ppt_y</p:attrName>
                                        </p:attrNameLst>
                                      </p:cBhvr>
                                      <p:rCtr x="-140"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 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Huh?</a:t>
            </a:r>
            <a:endParaRPr lang="en-GB" sz="2000" dirty="0">
              <a:solidFill>
                <a:srgbClr val="000000"/>
              </a:solidFill>
            </a:endParaRPr>
          </a:p>
        </p:txBody>
      </p:sp>
      <p:sp>
        <p:nvSpPr>
          <p:cNvPr id="12" name="Rounded Rectangular Callout 11"/>
          <p:cNvSpPr/>
          <p:nvPr/>
        </p:nvSpPr>
        <p:spPr>
          <a:xfrm flipH="1">
            <a:off x="7092280" y="2492896"/>
            <a:ext cx="1368152" cy="360040"/>
          </a:xfrm>
          <a:prstGeom prst="wedgeRoundRectCallout">
            <a:avLst>
              <a:gd name="adj1" fmla="val -43792"/>
              <a:gd name="adj2" fmla="val 110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Hey!</a:t>
            </a:r>
            <a:endParaRPr lang="en-GB" sz="2000" dirty="0">
              <a:solidFill>
                <a:srgbClr val="000000"/>
              </a:solidFill>
            </a:endParaRPr>
          </a:p>
        </p:txBody>
      </p:sp>
      <p:pic>
        <p:nvPicPr>
          <p:cNvPr id="9" name="Picture 8" descr="txt_nxt.png">
            <a:hlinkClick r:id="" action="ppaction://hlinkshowjump?jump=nextslide"/>
          </p:cNvPr>
          <p:cNvPicPr>
            <a:picLocks noChangeAspect="1"/>
          </p:cNvPicPr>
          <p:nvPr/>
        </p:nvPicPr>
        <p:blipFill>
          <a:blip r:embed="rId4" cstate="print"/>
          <a:stretch>
            <a:fillRect/>
          </a:stretch>
        </p:blipFill>
        <p:spPr>
          <a:xfrm>
            <a:off x="8244408" y="2636912"/>
            <a:ext cx="233077" cy="233077"/>
          </a:xfrm>
          <a:prstGeom prst="rect">
            <a:avLst/>
          </a:prstGeom>
        </p:spPr>
      </p:pic>
    </p:spTree>
  </p:cSld>
  <p:clrMapOvr>
    <a:masterClrMapping/>
  </p:clrMapOvr>
  <p:transition advClick="0"/>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 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10" name="TextBox 9"/>
          <p:cNvSpPr txBox="1"/>
          <p:nvPr/>
        </p:nvSpPr>
        <p:spPr>
          <a:xfrm>
            <a:off x="6876256" y="5934670"/>
            <a:ext cx="3456384" cy="923330"/>
          </a:xfrm>
          <a:prstGeom prst="rect">
            <a:avLst/>
          </a:prstGeom>
          <a:noFill/>
        </p:spPr>
        <p:txBody>
          <a:bodyPr wrap="square" rtlCol="0">
            <a:spAutoFit/>
          </a:bodyPr>
          <a:lstStyle/>
          <a:p>
            <a:r>
              <a:rPr lang="en-GB" sz="5400" b="1" dirty="0" smtClean="0">
                <a:solidFill>
                  <a:srgbClr val="FF0000"/>
                </a:solidFill>
              </a:rPr>
              <a:t>HP: 0.0</a:t>
            </a:r>
            <a:endParaRPr lang="en-GB" sz="5400" b="1" dirty="0">
              <a:solidFill>
                <a:srgbClr val="FF0000"/>
              </a:solidFill>
            </a:endParaRPr>
          </a:p>
        </p:txBody>
      </p:sp>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Who are you?</a:t>
            </a:r>
            <a:endParaRPr lang="en-GB" sz="2000" dirty="0">
              <a:solidFill>
                <a:srgbClr val="000000"/>
              </a:solidFill>
            </a:endParaRPr>
          </a:p>
        </p:txBody>
      </p:sp>
      <p:sp>
        <p:nvSpPr>
          <p:cNvPr id="12" name="Rounded Rectangular Callout 11"/>
          <p:cNvSpPr/>
          <p:nvPr/>
        </p:nvSpPr>
        <p:spPr>
          <a:xfrm flipH="1">
            <a:off x="7092280" y="2492896"/>
            <a:ext cx="1368152" cy="360040"/>
          </a:xfrm>
          <a:prstGeom prst="wedgeRoundRectCallout">
            <a:avLst>
              <a:gd name="adj1" fmla="val -43792"/>
              <a:gd name="adj2" fmla="val 110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Hey!</a:t>
            </a:r>
            <a:endParaRPr lang="en-GB" sz="2000" dirty="0">
              <a:solidFill>
                <a:srgbClr val="000000"/>
              </a:solidFill>
            </a:endParaRPr>
          </a:p>
        </p:txBody>
      </p:sp>
      <p:pic>
        <p:nvPicPr>
          <p:cNvPr id="9" name="Picture 8"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 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Who are you?</a:t>
            </a:r>
            <a:endParaRPr lang="en-GB" sz="2000" dirty="0">
              <a:solidFill>
                <a:srgbClr val="000000"/>
              </a:solidFill>
            </a:endParaRPr>
          </a:p>
        </p:txBody>
      </p:sp>
      <p:sp>
        <p:nvSpPr>
          <p:cNvPr id="12" name="Rounded Rectangular Callout 11"/>
          <p:cNvSpPr/>
          <p:nvPr/>
        </p:nvSpPr>
        <p:spPr>
          <a:xfrm flipH="1">
            <a:off x="5580112" y="1916832"/>
            <a:ext cx="2880320" cy="936104"/>
          </a:xfrm>
          <a:prstGeom prst="wedgeRoundRectCallout">
            <a:avLst>
              <a:gd name="adj1" fmla="val -43792"/>
              <a:gd name="adj2" fmla="val 110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I’m </a:t>
            </a:r>
            <a:r>
              <a:rPr lang="en-GB" sz="2000" dirty="0" err="1" smtClean="0">
                <a:solidFill>
                  <a:srgbClr val="000000"/>
                </a:solidFill>
              </a:rPr>
              <a:t>mmmm</a:t>
            </a:r>
            <a:r>
              <a:rPr lang="en-GB" sz="2000" dirty="0" smtClean="0">
                <a:solidFill>
                  <a:srgbClr val="000000"/>
                </a:solidFill>
              </a:rPr>
              <a:t> </a:t>
            </a:r>
            <a:r>
              <a:rPr lang="en-GB" sz="2000" dirty="0" err="1" smtClean="0">
                <a:solidFill>
                  <a:srgbClr val="000000"/>
                </a:solidFill>
              </a:rPr>
              <a:t>mmfmfmm</a:t>
            </a:r>
            <a:r>
              <a:rPr lang="en-GB" sz="2000" dirty="0" smtClean="0">
                <a:solidFill>
                  <a:srgbClr val="000000"/>
                </a:solidFill>
              </a:rPr>
              <a:t> </a:t>
            </a:r>
            <a:r>
              <a:rPr lang="en-GB" sz="2000" dirty="0" err="1" smtClean="0">
                <a:solidFill>
                  <a:srgbClr val="000000"/>
                </a:solidFill>
              </a:rPr>
              <a:t>mmmm</a:t>
            </a:r>
            <a:r>
              <a:rPr lang="en-GB" sz="2000" dirty="0" smtClean="0">
                <a:solidFill>
                  <a:srgbClr val="000000"/>
                </a:solidFill>
              </a:rPr>
              <a:t>. Let g--- </a:t>
            </a:r>
            <a:r>
              <a:rPr lang="en-GB" sz="2000" dirty="0" err="1" smtClean="0">
                <a:solidFill>
                  <a:srgbClr val="000000"/>
                </a:solidFill>
              </a:rPr>
              <a:t>mmmm</a:t>
            </a:r>
            <a:r>
              <a:rPr lang="en-GB" sz="2000" dirty="0" smtClean="0">
                <a:solidFill>
                  <a:srgbClr val="000000"/>
                </a:solidFill>
              </a:rPr>
              <a:t>......!!!</a:t>
            </a:r>
            <a:endParaRPr lang="en-GB" sz="2000" dirty="0">
              <a:solidFill>
                <a:srgbClr val="000000"/>
              </a:solidFill>
            </a:endParaRPr>
          </a:p>
        </p:txBody>
      </p:sp>
      <p:pic>
        <p:nvPicPr>
          <p:cNvPr id="9" name="Picture 8" descr="txt_nxt.png">
            <a:hlinkClick r:id="" action="ppaction://hlinkshowjump?jump=nextslide"/>
          </p:cNvPr>
          <p:cNvPicPr>
            <a:picLocks noChangeAspect="1"/>
          </p:cNvPicPr>
          <p:nvPr/>
        </p:nvPicPr>
        <p:blipFill>
          <a:blip r:embed="rId4" cstate="print"/>
          <a:stretch>
            <a:fillRect/>
          </a:stretch>
        </p:blipFill>
        <p:spPr>
          <a:xfrm>
            <a:off x="8316416" y="6021288"/>
            <a:ext cx="755576" cy="755576"/>
          </a:xfrm>
          <a:prstGeom prst="rect">
            <a:avLst/>
          </a:prstGeom>
        </p:spPr>
      </p:pic>
    </p:spTree>
  </p:cSld>
  <p:clrMapOvr>
    <a:masterClrMapping/>
  </p:clrMapOvr>
  <p:transition advClick="0"/>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 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Wait!</a:t>
            </a:r>
            <a:endParaRPr lang="en-GB" sz="2000" dirty="0">
              <a:solidFill>
                <a:srgbClr val="000000"/>
              </a:solidFill>
            </a:endParaRPr>
          </a:p>
        </p:txBody>
      </p:sp>
      <p:sp>
        <p:nvSpPr>
          <p:cNvPr id="12" name="Rounded Rectangular Callout 11"/>
          <p:cNvSpPr/>
          <p:nvPr/>
        </p:nvSpPr>
        <p:spPr>
          <a:xfrm flipH="1">
            <a:off x="5580112" y="1916832"/>
            <a:ext cx="2880320" cy="936104"/>
          </a:xfrm>
          <a:prstGeom prst="wedgeRoundRectCallout">
            <a:avLst>
              <a:gd name="adj1" fmla="val -43792"/>
              <a:gd name="adj2" fmla="val 110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I’m </a:t>
            </a:r>
            <a:r>
              <a:rPr lang="en-GB" sz="2000" dirty="0" err="1" smtClean="0">
                <a:solidFill>
                  <a:srgbClr val="000000"/>
                </a:solidFill>
              </a:rPr>
              <a:t>mmmm</a:t>
            </a:r>
            <a:r>
              <a:rPr lang="en-GB" sz="2000" dirty="0" smtClean="0">
                <a:solidFill>
                  <a:srgbClr val="000000"/>
                </a:solidFill>
              </a:rPr>
              <a:t> </a:t>
            </a:r>
            <a:r>
              <a:rPr lang="en-GB" sz="2000" dirty="0" err="1" smtClean="0">
                <a:solidFill>
                  <a:srgbClr val="000000"/>
                </a:solidFill>
              </a:rPr>
              <a:t>mmfmfmm</a:t>
            </a:r>
            <a:r>
              <a:rPr lang="en-GB" sz="2000" dirty="0" smtClean="0">
                <a:solidFill>
                  <a:srgbClr val="000000"/>
                </a:solidFill>
              </a:rPr>
              <a:t> </a:t>
            </a:r>
            <a:r>
              <a:rPr lang="en-GB" sz="2000" dirty="0" err="1" smtClean="0">
                <a:solidFill>
                  <a:srgbClr val="000000"/>
                </a:solidFill>
              </a:rPr>
              <a:t>mmmm</a:t>
            </a:r>
            <a:r>
              <a:rPr lang="en-GB" sz="2000" dirty="0" smtClean="0">
                <a:solidFill>
                  <a:srgbClr val="000000"/>
                </a:solidFill>
              </a:rPr>
              <a:t>. Let g--- </a:t>
            </a:r>
            <a:r>
              <a:rPr lang="en-GB" sz="2000" dirty="0" err="1" smtClean="0">
                <a:solidFill>
                  <a:srgbClr val="000000"/>
                </a:solidFill>
              </a:rPr>
              <a:t>mmmm</a:t>
            </a:r>
            <a:r>
              <a:rPr lang="en-GB" sz="2000" dirty="0" smtClean="0">
                <a:solidFill>
                  <a:srgbClr val="000000"/>
                </a:solidFill>
              </a:rPr>
              <a:t>......!!!</a:t>
            </a:r>
            <a:endParaRPr lang="en-GB" sz="2000" dirty="0">
              <a:solidFill>
                <a:srgbClr val="000000"/>
              </a:solidFill>
            </a:endParaRPr>
          </a:p>
        </p:txBody>
      </p:sp>
      <p:pic>
        <p:nvPicPr>
          <p:cNvPr id="9" name="Picture 8" descr="txt_nxt.png">
            <a:hlinkClick r:id="" action="ppaction://hlinkshowjump?jump=nextslide"/>
          </p:cNvPr>
          <p:cNvPicPr>
            <a:picLocks noChangeAspect="1"/>
          </p:cNvPicPr>
          <p:nvPr/>
        </p:nvPicPr>
        <p:blipFill>
          <a:blip r:embed="rId4" cstate="print"/>
          <a:stretch>
            <a:fillRect/>
          </a:stretch>
        </p:blipFill>
        <p:spPr>
          <a:xfrm>
            <a:off x="4914987" y="5085184"/>
            <a:ext cx="233077" cy="233077"/>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1.66667E-6 -3.23699E-6 L 0.66944 -0.00508 " pathEditMode="relative" rAng="0" ptsTypes="AA">
                                      <p:cBhvr>
                                        <p:cTn id="6" dur="2000" fill="hold"/>
                                        <p:tgtEl>
                                          <p:spTgt spid="12"/>
                                        </p:tgtEl>
                                        <p:attrNameLst>
                                          <p:attrName>ppt_x</p:attrName>
                                          <p:attrName>ppt_y</p:attrName>
                                        </p:attrNameLst>
                                      </p:cBhvr>
                                      <p:rCtr x="335" y="-3"/>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Q47.2. ADVENTURE PT. 2!</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Wait!</a:t>
            </a:r>
            <a:endParaRPr lang="en-GB" sz="2000" dirty="0">
              <a:solidFill>
                <a:srgbClr val="000000"/>
              </a:solidFill>
            </a:endParaRPr>
          </a:p>
        </p:txBody>
      </p:sp>
      <p:pic>
        <p:nvPicPr>
          <p:cNvPr id="9" name="Picture 8" descr="txt_nxt.png">
            <a:hlinkClick r:id="" action="ppaction://hlinkshowjump?jump=nextslide"/>
          </p:cNvPr>
          <p:cNvPicPr>
            <a:picLocks noChangeAspect="1"/>
          </p:cNvPicPr>
          <p:nvPr/>
        </p:nvPicPr>
        <p:blipFill>
          <a:blip r:embed="rId4" cstate="print"/>
          <a:stretch>
            <a:fillRect/>
          </a:stretch>
        </p:blipFill>
        <p:spPr>
          <a:xfrm>
            <a:off x="4914987"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rgbClr val="000000"/>
                </a:solidFill>
              </a:rPr>
              <a:t>^</a:t>
            </a:r>
          </a:p>
          <a:p>
            <a:pPr algn="ctr"/>
            <a:r>
              <a:rPr lang="en-GB" sz="2000" b="1" dirty="0" smtClean="0">
                <a:solidFill>
                  <a:srgbClr val="000000"/>
                </a:solidFill>
              </a:rPr>
              <a:t>|</a:t>
            </a:r>
            <a:endParaRPr lang="en-GB" sz="2000" b="1"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8532440" y="1268760"/>
            <a:ext cx="233077" cy="233077"/>
          </a:xfrm>
          <a:prstGeom prst="rect">
            <a:avLst/>
          </a:prstGeom>
        </p:spPr>
      </p:pic>
    </p:spTree>
  </p:cSld>
  <p:clrMapOvr>
    <a:masterClrMapping/>
  </p:clrMapOvr>
  <p:transition advClick="0"/>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581128"/>
            <a:ext cx="3312368" cy="720080"/>
          </a:xfrm>
          <a:prstGeom prst="wedgeRoundRectCallout">
            <a:avLst>
              <a:gd name="adj1" fmla="val -59330"/>
              <a:gd name="adj2" fmla="val -112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rgbClr val="000000"/>
                </a:solidFill>
              </a:rPr>
              <a:t>What!?</a:t>
            </a:r>
            <a:endParaRPr lang="en-GB" sz="2000" b="1"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can’t wait ‘till question 56! OMG! There are 56 parts!?</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Plus, I haven't caught the plane...</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that means it’ll take me longer to eventually find </a:t>
            </a:r>
            <a:r>
              <a:rPr lang="en-GB" sz="2000" dirty="0" err="1" smtClean="0">
                <a:solidFill>
                  <a:srgbClr val="000000"/>
                </a:solidFill>
              </a:rPr>
              <a:t>lil</a:t>
            </a:r>
            <a:r>
              <a:rPr lang="en-GB" sz="2000" dirty="0" smtClean="0">
                <a:solidFill>
                  <a:srgbClr val="000000"/>
                </a:solidFill>
              </a:rPr>
              <a:t>’ red!</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have to skip some questions!</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How ‘bout you say we skip to say... QUESTION 56!</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That way,</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We’ll get to the final part as quick as a flash!</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Aww, but, I can’t just go up there and change the question number!!!</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could use my parachute...</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but I heard I needed it.</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Ah, ha! I know!</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080120"/>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DON’T need the parachute; that was for the plane!</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085184"/>
            <a:ext cx="233077" cy="233077"/>
          </a:xfrm>
          <a:prstGeom prst="rect">
            <a:avLst/>
          </a:prstGeom>
        </p:spPr>
      </p:pic>
    </p:spTree>
  </p:cSld>
  <p:clrMapOvr>
    <a:masterClrMapping/>
  </p:clrMapOvr>
  <p:transition advClick="0"/>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I’ll just chuck the parachute up, and CHANGE the question number!</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4"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Mwahahahaha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Q47.3. ADVENTURE PT. 3(Q47.3)/PT. 56 (Q56).</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pic>
        <p:nvPicPr>
          <p:cNvPr id="8" name="Picture 7" descr="para_ch.png"/>
          <p:cNvPicPr>
            <a:picLocks noChangeAspect="1"/>
          </p:cNvPicPr>
          <p:nvPr/>
        </p:nvPicPr>
        <p:blipFill>
          <a:blip r:embed="rId3" cstate="print"/>
          <a:stretch>
            <a:fillRect/>
          </a:stretch>
        </p:blipFill>
        <p:spPr>
          <a:xfrm>
            <a:off x="1259632" y="4797152"/>
            <a:ext cx="360040" cy="598254"/>
          </a:xfrm>
          <a:prstGeom prst="rect">
            <a:avLst/>
          </a:prstGeo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Hey-Ho!</a:t>
            </a:r>
            <a:endParaRPr lang="en-GB" sz="2000" dirty="0">
              <a:solidFill>
                <a:srgbClr val="000000"/>
              </a:solidFill>
            </a:endParaRPr>
          </a:p>
        </p:txBody>
      </p:sp>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1.66667E-6 4.44444E-6 L 0.12222 -0.66297 " pathEditMode="relative" rAng="0" ptsTypes="AA">
                                      <p:cBhvr>
                                        <p:cTn id="6" dur="2000" fill="hold"/>
                                        <p:tgtEl>
                                          <p:spTgt spid="8"/>
                                        </p:tgtEl>
                                        <p:attrNameLst>
                                          <p:attrName>ppt_x</p:attrName>
                                          <p:attrName>ppt_y</p:attrName>
                                        </p:attrNameLst>
                                      </p:cBhvr>
                                      <p:rCtr x="61" y="-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Q74. What item did Stewie use to kill </a:t>
            </a:r>
            <a:r>
              <a:rPr lang="en-GB" dirty="0" err="1" smtClean="0"/>
              <a:t>lil</a:t>
            </a:r>
            <a:r>
              <a:rPr lang="en-GB" dirty="0" smtClean="0"/>
              <a:t>’ red’ </a:t>
            </a:r>
            <a:r>
              <a:rPr lang="en-GB" dirty="0" err="1" smtClean="0"/>
              <a:t>ridin</a:t>
            </a:r>
            <a:r>
              <a:rPr lang="en-GB" dirty="0" smtClean="0"/>
              <a:t>’ slave?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Oops... :/</a:t>
            </a:r>
            <a:endParaRPr lang="en-GB" sz="2000" dirty="0">
              <a:solidFill>
                <a:srgbClr val="000000"/>
              </a:solidFill>
            </a:endParaRPr>
          </a:p>
        </p:txBody>
      </p:sp>
      <p:pic>
        <p:nvPicPr>
          <p:cNvPr id="10" name="Picture 9" descr="txt_nxt.png">
            <a:hlinkClick r:id="" action="ppaction://hlinkshowjump?jump=nextslide"/>
          </p:cNvPr>
          <p:cNvPicPr>
            <a:picLocks noChangeAspect="1"/>
          </p:cNvPicPr>
          <p:nvPr/>
        </p:nvPicPr>
        <p:blipFill>
          <a:blip r:embed="rId3" cstate="print"/>
          <a:stretch>
            <a:fillRect/>
          </a:stretch>
        </p:blipFill>
        <p:spPr>
          <a:xfrm>
            <a:off x="8299363" y="6021288"/>
            <a:ext cx="737133" cy="737133"/>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Bag</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Parachute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Gun</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Click="0"/>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Q74. What item did Stewie use to kill </a:t>
            </a:r>
            <a:r>
              <a:rPr lang="en-GB" dirty="0" err="1" smtClean="0"/>
              <a:t>lil</a:t>
            </a:r>
            <a:r>
              <a:rPr lang="en-GB" dirty="0" smtClean="0"/>
              <a:t>’ red’ </a:t>
            </a:r>
            <a:r>
              <a:rPr lang="en-GB" dirty="0" err="1" smtClean="0"/>
              <a:t>ridin</a:t>
            </a:r>
            <a:r>
              <a:rPr lang="en-GB" dirty="0" smtClean="0"/>
              <a:t>’ slave?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Guess I went a little bit TOO far.</a:t>
            </a:r>
            <a:endParaRPr lang="en-GB" sz="2000" dirty="0">
              <a:solidFill>
                <a:srgbClr val="000000"/>
              </a:solidFill>
            </a:endParaRPr>
          </a:p>
        </p:txBody>
      </p:sp>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Bag</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Parachute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Gun</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Q74. What item did Stewie use to kill </a:t>
            </a:r>
            <a:r>
              <a:rPr lang="en-GB" dirty="0" err="1" smtClean="0"/>
              <a:t>lil</a:t>
            </a:r>
            <a:r>
              <a:rPr lang="en-GB" dirty="0" smtClean="0"/>
              <a:t>’ red’ </a:t>
            </a:r>
            <a:r>
              <a:rPr lang="en-GB" dirty="0" err="1" smtClean="0"/>
              <a:t>ridin</a:t>
            </a:r>
            <a:r>
              <a:rPr lang="en-GB" dirty="0" smtClean="0"/>
              <a:t>’ slave?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No matter.</a:t>
            </a:r>
            <a:endParaRPr lang="en-GB" sz="2000" dirty="0">
              <a:solidFill>
                <a:srgbClr val="000000"/>
              </a:solidFill>
            </a:endParaRPr>
          </a:p>
        </p:txBody>
      </p:sp>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Bag</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Parachute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Gun</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Q74. What item did Stewie use to kill </a:t>
            </a:r>
            <a:r>
              <a:rPr lang="en-GB" dirty="0" err="1" smtClean="0"/>
              <a:t>lil</a:t>
            </a:r>
            <a:r>
              <a:rPr lang="en-GB" dirty="0" smtClean="0"/>
              <a:t>’ red’ </a:t>
            </a:r>
            <a:r>
              <a:rPr lang="en-GB" dirty="0" err="1" smtClean="0"/>
              <a:t>ridin</a:t>
            </a:r>
            <a:r>
              <a:rPr lang="en-GB" dirty="0" smtClean="0"/>
              <a:t>’ slave?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And </a:t>
            </a:r>
            <a:r>
              <a:rPr lang="en-GB" sz="2000" dirty="0" err="1" smtClean="0">
                <a:solidFill>
                  <a:srgbClr val="000000"/>
                </a:solidFill>
              </a:rPr>
              <a:t>wha</a:t>
            </a:r>
            <a:r>
              <a:rPr lang="en-GB" sz="2000" dirty="0" smtClean="0">
                <a:solidFill>
                  <a:srgbClr val="000000"/>
                </a:solidFill>
              </a:rPr>
              <a:t>- I kill her?</a:t>
            </a:r>
            <a:endParaRPr lang="en-GB" sz="2000" dirty="0">
              <a:solidFill>
                <a:srgbClr val="000000"/>
              </a:solidFill>
            </a:endParaRPr>
          </a:p>
        </p:txBody>
      </p:sp>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Bag</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Parachute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Gun</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Q74. What item did Stewie use to kill </a:t>
            </a:r>
            <a:r>
              <a:rPr lang="en-GB" dirty="0" err="1" smtClean="0"/>
              <a:t>lil</a:t>
            </a:r>
            <a:r>
              <a:rPr lang="en-GB" dirty="0" smtClean="0"/>
              <a:t>’ red’ </a:t>
            </a:r>
            <a:r>
              <a:rPr lang="en-GB" dirty="0" err="1" smtClean="0"/>
              <a:t>ridin</a:t>
            </a:r>
            <a:r>
              <a:rPr lang="en-GB" dirty="0" smtClean="0"/>
              <a:t>’ slave?</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*Uses brain waves to change question number*</a:t>
            </a:r>
            <a:endParaRPr lang="en-GB" sz="2000" dirty="0">
              <a:solidFill>
                <a:srgbClr val="000000"/>
              </a:solidFill>
            </a:endParaRPr>
          </a:p>
        </p:txBody>
      </p:sp>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Bag</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Parachute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Gun</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In</a:t>
            </a:r>
            <a:r>
              <a:rPr kumimoji="0" lang="en-GB" sz="3200" b="0" i="0" u="sng" strike="noStrike" kern="1200" cap="none" spc="0" normalizeH="0" noProof="0" dirty="0" smtClean="0">
                <a:ln>
                  <a:noFill/>
                </a:ln>
                <a:solidFill>
                  <a:schemeClr val="tx1"/>
                </a:solidFill>
                <a:effectLst/>
                <a:uLnTx/>
                <a:uFillTx/>
                <a:latin typeface="+mn-lt"/>
                <a:ea typeface="+mn-ea"/>
                <a:cs typeface="+mn-cs"/>
              </a:rPr>
              <a:t> the next question</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Here...?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Over there!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Who is misty?</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Q1. Where is misty?</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Double oops! </a:t>
            </a:r>
            <a:r>
              <a:rPr lang="en-GB" sz="2000" dirty="0" smtClean="0">
                <a:solidFill>
                  <a:srgbClr val="000000"/>
                </a:solidFill>
                <a:sym typeface="Wingdings" pitchFamily="2" charset="2"/>
              </a:rPr>
              <a: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In</a:t>
            </a:r>
            <a:r>
              <a:rPr kumimoji="0" lang="en-GB" sz="3200" b="0" i="0" u="sng" strike="noStrike" kern="1200" cap="none" spc="0" normalizeH="0" noProof="0" dirty="0" smtClean="0">
                <a:ln>
                  <a:noFill/>
                </a:ln>
                <a:solidFill>
                  <a:schemeClr val="tx1"/>
                </a:solidFill>
                <a:effectLst/>
                <a:uLnTx/>
                <a:uFillTx/>
                <a:latin typeface="+mn-lt"/>
                <a:ea typeface="+mn-ea"/>
                <a:cs typeface="+mn-cs"/>
              </a:rPr>
              <a:t> the next question</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Here...?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Over there!</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Who is misty?</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Q1. Where is misty?</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Err... It’s OK! I’ll just...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22413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Err... It’s OK! I’ll just...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212147"/>
            <a:ext cx="233077" cy="233077"/>
          </a:xfrm>
          <a:prstGeom prst="rect">
            <a:avLst/>
          </a:prstGeom>
        </p:spPr>
      </p:pic>
    </p:spTree>
  </p:cSld>
  <p:clrMapOvr>
    <a:masterClrMapping/>
  </p:clrMapOvr>
  <p:transition advClick="0"/>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There! Deleted those questions so you be straight back at question 75 so we can skip those “logic” questions!</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Mwahahahaha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Wait!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Something's STILL wrong with the questions!</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Seems I can’t get rid of question 7.</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You’ll only have to do that one again.</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Is that OK?</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Oh, oh right.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You’re wondering which question it was?</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I’ll display a picture to refresh your memory.</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6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Here!</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3101"/>
              <a:gd name="adj2" fmla="val 27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2581423" y="4352740"/>
            <a:ext cx="1774553" cy="1308508"/>
          </a:xfrm>
          <a:prstGeom prst="rect">
            <a:avLst/>
          </a:prstGeom>
        </p:spPr>
      </p:pic>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Mwahahahaha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Is that bad?</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I’ll just...</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3101"/>
              <a:gd name="adj2" fmla="val 27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1979712" y="4365104"/>
            <a:ext cx="1774553" cy="1308508"/>
          </a:xfrm>
          <a:prstGeom prst="rect">
            <a:avLst/>
          </a:prstGeom>
        </p:spPr>
      </p:pic>
      <p:pic>
        <p:nvPicPr>
          <p:cNvPr id="11" name="Picture 10" descr="happy_virus.PNG"/>
          <p:cNvPicPr>
            <a:picLocks noChangeAspect="1"/>
          </p:cNvPicPr>
          <p:nvPr/>
        </p:nvPicPr>
        <p:blipFill>
          <a:blip r:embed="rId4" cstate="print"/>
          <a:stretch>
            <a:fillRect/>
          </a:stretch>
        </p:blipFill>
        <p:spPr>
          <a:xfrm>
            <a:off x="2195736" y="4365104"/>
            <a:ext cx="1774553" cy="1308508"/>
          </a:xfrm>
          <a:prstGeom prst="rect">
            <a:avLst/>
          </a:prstGeom>
        </p:spPr>
      </p:pic>
      <p:pic>
        <p:nvPicPr>
          <p:cNvPr id="12" name="Picture 11" descr="happy_virus.PNG"/>
          <p:cNvPicPr>
            <a:picLocks noChangeAspect="1"/>
          </p:cNvPicPr>
          <p:nvPr/>
        </p:nvPicPr>
        <p:blipFill>
          <a:blip r:embed="rId4" cstate="print"/>
          <a:stretch>
            <a:fillRect/>
          </a:stretch>
        </p:blipFill>
        <p:spPr>
          <a:xfrm>
            <a:off x="2437407" y="4365104"/>
            <a:ext cx="1774553" cy="1308508"/>
          </a:xfrm>
          <a:prstGeom prst="rect">
            <a:avLst/>
          </a:prstGeom>
        </p:spPr>
      </p:pic>
      <p:pic>
        <p:nvPicPr>
          <p:cNvPr id="13" name="Picture 12" descr="happy_virus.PNG"/>
          <p:cNvPicPr>
            <a:picLocks noChangeAspect="1"/>
          </p:cNvPicPr>
          <p:nvPr/>
        </p:nvPicPr>
        <p:blipFill>
          <a:blip r:embed="rId4" cstate="print"/>
          <a:stretch>
            <a:fillRect/>
          </a:stretch>
        </p:blipFill>
        <p:spPr>
          <a:xfrm>
            <a:off x="2589807" y="4365104"/>
            <a:ext cx="1774553" cy="1308508"/>
          </a:xfrm>
          <a:prstGeom prst="rect">
            <a:avLst/>
          </a:prstGeom>
        </p:spPr>
      </p:pic>
      <p:pic>
        <p:nvPicPr>
          <p:cNvPr id="14" name="Picture 13" descr="happy_virus.PNG"/>
          <p:cNvPicPr>
            <a:picLocks noChangeAspect="1"/>
          </p:cNvPicPr>
          <p:nvPr/>
        </p:nvPicPr>
        <p:blipFill>
          <a:blip r:embed="rId4" cstate="print"/>
          <a:stretch>
            <a:fillRect/>
          </a:stretch>
        </p:blipFill>
        <p:spPr>
          <a:xfrm>
            <a:off x="2742207" y="4365104"/>
            <a:ext cx="1774553" cy="1308508"/>
          </a:xfrm>
          <a:prstGeom prst="rect">
            <a:avLst/>
          </a:prstGeom>
        </p:spPr>
      </p:pic>
      <p:pic>
        <p:nvPicPr>
          <p:cNvPr id="15" name="Picture 14" descr="happy_virus.PNG"/>
          <p:cNvPicPr>
            <a:picLocks noChangeAspect="1"/>
          </p:cNvPicPr>
          <p:nvPr/>
        </p:nvPicPr>
        <p:blipFill>
          <a:blip r:embed="rId4" cstate="print"/>
          <a:stretch>
            <a:fillRect/>
          </a:stretch>
        </p:blipFill>
        <p:spPr>
          <a:xfrm>
            <a:off x="2894607" y="4365104"/>
            <a:ext cx="1774553" cy="1308508"/>
          </a:xfrm>
          <a:prstGeom prst="rect">
            <a:avLst/>
          </a:prstGeom>
        </p:spPr>
      </p:pic>
      <p:pic>
        <p:nvPicPr>
          <p:cNvPr id="16" name="Picture 15" descr="happy_virus.PNG"/>
          <p:cNvPicPr>
            <a:picLocks noChangeAspect="1"/>
          </p:cNvPicPr>
          <p:nvPr/>
        </p:nvPicPr>
        <p:blipFill>
          <a:blip r:embed="rId4" cstate="print"/>
          <a:stretch>
            <a:fillRect/>
          </a:stretch>
        </p:blipFill>
        <p:spPr>
          <a:xfrm>
            <a:off x="3047007" y="4365104"/>
            <a:ext cx="1774553" cy="1308508"/>
          </a:xfrm>
          <a:prstGeom prst="rect">
            <a:avLst/>
          </a:prstGeom>
        </p:spPr>
      </p:pic>
    </p:spTree>
  </p:cSld>
  <p:clrMapOvr>
    <a:masterClrMapping/>
  </p:clrMapOvr>
  <p:transition advClick="0"/>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spTree>
  </p:cSld>
  <p:clrMapOvr>
    <a:masterClrMapping/>
  </p:clrMapOvr>
  <p:transition advClick="0"/>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Welcome back!</a:t>
            </a:r>
            <a:endParaRPr lang="en-GB" sz="2400" dirty="0">
              <a:solidFill>
                <a:srgbClr val="000000"/>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I know, right now, you want to cry.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Go on! Go on! Cry!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830997"/>
          </a:xfrm>
          <a:prstGeom prst="rect">
            <a:avLst/>
          </a:prstGeom>
          <a:noFill/>
        </p:spPr>
        <p:txBody>
          <a:bodyPr wrap="square" rtlCol="0">
            <a:spAutoFit/>
          </a:bodyPr>
          <a:lstStyle/>
          <a:p>
            <a:pPr algn="ctr"/>
            <a:r>
              <a:rPr lang="en-GB" sz="2400" dirty="0" smtClean="0">
                <a:solidFill>
                  <a:srgbClr val="000000"/>
                </a:solidFill>
              </a:rPr>
              <a:t>Why </a:t>
            </a:r>
            <a:r>
              <a:rPr lang="en-GB" sz="2400" dirty="0" err="1" smtClean="0">
                <a:solidFill>
                  <a:srgbClr val="000000"/>
                </a:solidFill>
              </a:rPr>
              <a:t>dó</a:t>
            </a:r>
            <a:r>
              <a:rPr lang="en-GB" sz="2400" dirty="0" smtClean="0">
                <a:solidFill>
                  <a:srgbClr val="000000"/>
                </a:solidFill>
              </a:rPr>
              <a:t> </a:t>
            </a:r>
            <a:r>
              <a:rPr lang="en-GB" sz="2400" dirty="0" err="1" smtClean="0">
                <a:solidFill>
                  <a:srgbClr val="000000"/>
                </a:solidFill>
              </a:rPr>
              <a:t>yóú</a:t>
            </a:r>
            <a:r>
              <a:rPr lang="en-GB" sz="2400" dirty="0" smtClean="0">
                <a:solidFill>
                  <a:srgbClr val="000000"/>
                </a:solidFill>
              </a:rPr>
              <a:t> </a:t>
            </a:r>
            <a:r>
              <a:rPr lang="en-GB" sz="2400" dirty="0" err="1" smtClean="0">
                <a:solidFill>
                  <a:srgbClr val="000000"/>
                </a:solidFill>
              </a:rPr>
              <a:t>évén</a:t>
            </a:r>
            <a:r>
              <a:rPr lang="en-GB" sz="2400" dirty="0" smtClean="0">
                <a:solidFill>
                  <a:srgbClr val="000000"/>
                </a:solidFill>
              </a:rPr>
              <a:t> </a:t>
            </a:r>
            <a:r>
              <a:rPr lang="en-GB" sz="2400" dirty="0" err="1" smtClean="0">
                <a:solidFill>
                  <a:srgbClr val="000000"/>
                </a:solidFill>
              </a:rPr>
              <a:t>wánt</a:t>
            </a:r>
            <a:r>
              <a:rPr lang="en-GB" sz="2400" dirty="0" smtClean="0">
                <a:solidFill>
                  <a:srgbClr val="000000"/>
                </a:solidFill>
              </a:rPr>
              <a:t> </a:t>
            </a:r>
            <a:r>
              <a:rPr lang="en-GB" sz="2400" dirty="0" err="1" smtClean="0">
                <a:solidFill>
                  <a:srgbClr val="000000"/>
                </a:solidFill>
              </a:rPr>
              <a:t>tó</a:t>
            </a:r>
            <a:r>
              <a:rPr lang="en-GB" sz="2400" dirty="0" smtClean="0">
                <a:solidFill>
                  <a:srgbClr val="000000"/>
                </a:solidFill>
              </a:rPr>
              <a:t> </a:t>
            </a:r>
            <a:r>
              <a:rPr lang="en-GB" sz="2400" dirty="0" err="1" smtClean="0">
                <a:solidFill>
                  <a:srgbClr val="000000"/>
                </a:solidFill>
              </a:rPr>
              <a:t>táké</a:t>
            </a:r>
            <a:r>
              <a:rPr lang="en-GB" sz="2400" dirty="0" smtClean="0">
                <a:solidFill>
                  <a:srgbClr val="000000"/>
                </a:solidFill>
              </a:rPr>
              <a:t> </a:t>
            </a:r>
            <a:r>
              <a:rPr lang="en-GB" sz="2400" dirty="0" err="1" smtClean="0">
                <a:solidFill>
                  <a:srgbClr val="000000"/>
                </a:solidFill>
              </a:rPr>
              <a:t>thís</a:t>
            </a:r>
            <a:r>
              <a:rPr lang="en-GB" sz="2400" dirty="0" smtClean="0">
                <a:solidFill>
                  <a:srgbClr val="000000"/>
                </a:solidFill>
              </a:rPr>
              <a:t> </a:t>
            </a:r>
            <a:r>
              <a:rPr lang="en-GB" sz="2400" dirty="0" err="1" smtClean="0">
                <a:solidFill>
                  <a:srgbClr val="000000"/>
                </a:solidFill>
              </a:rPr>
              <a:t>tórtúré</a:t>
            </a:r>
            <a:r>
              <a:rPr lang="en-GB" sz="2400" dirty="0" smtClean="0">
                <a:solidFill>
                  <a:srgbClr val="000000"/>
                </a:solidFill>
              </a:rPr>
              <a:t> </a:t>
            </a:r>
            <a:r>
              <a:rPr lang="en-GB" sz="2400" dirty="0" err="1" smtClean="0">
                <a:solidFill>
                  <a:srgbClr val="000000"/>
                </a:solidFill>
              </a:rPr>
              <a:t>ánywáy</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830997"/>
          </a:xfrm>
          <a:prstGeom prst="rect">
            <a:avLst/>
          </a:prstGeom>
          <a:noFill/>
        </p:spPr>
        <p:txBody>
          <a:bodyPr wrap="square" rtlCol="0">
            <a:spAutoFit/>
          </a:bodyPr>
          <a:lstStyle/>
          <a:p>
            <a:pPr algn="ctr"/>
            <a:r>
              <a:rPr lang="en-GB" sz="2400" dirty="0" smtClean="0">
                <a:solidFill>
                  <a:srgbClr val="000000"/>
                </a:solidFill>
              </a:rPr>
              <a:t>If you didn’t realise I did that because remember I’m French!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Hmm... I’ve ran out of ideas!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Mwahahahaha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830997"/>
          </a:xfrm>
          <a:prstGeom prst="rect">
            <a:avLst/>
          </a:prstGeom>
          <a:noFill/>
        </p:spPr>
        <p:txBody>
          <a:bodyPr wrap="square" rtlCol="0">
            <a:spAutoFit/>
          </a:bodyPr>
          <a:lstStyle/>
          <a:p>
            <a:pPr algn="ctr"/>
            <a:r>
              <a:rPr lang="en-GB" sz="2400" dirty="0" smtClean="0">
                <a:solidFill>
                  <a:srgbClr val="000000"/>
                </a:solidFill>
              </a:rPr>
              <a:t>If you want to know, this is question number 75.</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Well I’m sorry if you don’t care!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It’s just... YOUR FACE!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Ugh.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WTH!? </a:t>
            </a:r>
            <a:r>
              <a:rPr lang="en-GB" sz="2400" dirty="0" smtClean="0">
                <a:solidFill>
                  <a:srgbClr val="000000"/>
                </a:solidFill>
                <a:sym typeface="Wingdings" pitchFamily="2" charset="2"/>
              </a:rPr>
              <a:t></a:t>
            </a:r>
            <a:endParaRPr lang="en-GB" sz="2400" dirty="0">
              <a:solidFill>
                <a:srgbClr val="000000"/>
              </a:solidFill>
            </a:endParaRPr>
          </a:p>
        </p:txBody>
      </p:sp>
      <p:sp>
        <p:nvSpPr>
          <p:cNvPr id="23" name="Rounded Rectangular Callout 22"/>
          <p:cNvSpPr/>
          <p:nvPr/>
        </p:nvSpPr>
        <p:spPr>
          <a:xfrm>
            <a:off x="7490129" y="1844824"/>
            <a:ext cx="1258335" cy="2016224"/>
          </a:xfrm>
          <a:prstGeom prst="wedgeRoundRectCallout">
            <a:avLst>
              <a:gd name="adj1" fmla="val -86161"/>
              <a:gd name="adj2" fmla="val -490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Hi!</a:t>
            </a:r>
            <a:endParaRPr lang="en-GB" sz="2000" dirty="0">
              <a:solidFill>
                <a:srgbClr val="000000"/>
              </a:solidFill>
            </a:endParaRPr>
          </a:p>
        </p:txBody>
      </p:sp>
      <p:pic>
        <p:nvPicPr>
          <p:cNvPr id="24" name="Picture 23" descr="txt_nxt.png">
            <a:hlinkClick r:id="" action="ppaction://hlinkshowjump?jump=nextslide"/>
          </p:cNvPr>
          <p:cNvPicPr>
            <a:picLocks noChangeAspect="1"/>
          </p:cNvPicPr>
          <p:nvPr/>
        </p:nvPicPr>
        <p:blipFill>
          <a:blip r:embed="rId3" cstate="print"/>
          <a:stretch>
            <a:fillRect/>
          </a:stretch>
        </p:blipFill>
        <p:spPr>
          <a:xfrm>
            <a:off x="8532440" y="3645024"/>
            <a:ext cx="233077" cy="233077"/>
          </a:xfrm>
          <a:prstGeom prst="rect">
            <a:avLst/>
          </a:prstGeom>
        </p:spPr>
      </p:pic>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WTH!? </a:t>
            </a:r>
            <a:r>
              <a:rPr lang="en-GB" sz="2400" dirty="0" smtClean="0">
                <a:solidFill>
                  <a:srgbClr val="000000"/>
                </a:solidFill>
                <a:sym typeface="Wingdings" pitchFamily="2" charset="2"/>
              </a:rPr>
              <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Remember?</a:t>
            </a:r>
            <a:endParaRPr lang="en-GB" sz="2000" dirty="0">
              <a:solidFill>
                <a:srgbClr val="000000"/>
              </a:solidFill>
            </a:endParaRPr>
          </a:p>
        </p:txBody>
      </p:sp>
      <p:pic>
        <p:nvPicPr>
          <p:cNvPr id="24" name="Picture 2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WTH!? </a:t>
            </a:r>
            <a:r>
              <a:rPr lang="en-GB" sz="2400" dirty="0" smtClean="0">
                <a:solidFill>
                  <a:srgbClr val="000000"/>
                </a:solidFill>
                <a:sym typeface="Wingdings" pitchFamily="2" charset="2"/>
              </a:rPr>
              <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said I’d help you skip a question!</a:t>
            </a:r>
            <a:endParaRPr lang="en-GB" sz="2000" dirty="0">
              <a:solidFill>
                <a:srgbClr val="000000"/>
              </a:solidFill>
            </a:endParaRPr>
          </a:p>
        </p:txBody>
      </p:sp>
      <p:pic>
        <p:nvPicPr>
          <p:cNvPr id="24" name="Picture 2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WHAT!?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said I’d help you skip a question!</a:t>
            </a:r>
            <a:endParaRPr lang="en-GB" sz="2000" dirty="0">
              <a:solidFill>
                <a:srgbClr val="000000"/>
              </a:solidFill>
            </a:endParaRPr>
          </a:p>
        </p:txBody>
      </p:sp>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
        <p:nvSpPr>
          <p:cNvPr id="22" name="TextBox 21"/>
          <p:cNvSpPr txBox="1"/>
          <p:nvPr/>
        </p:nvSpPr>
        <p:spPr>
          <a:xfrm>
            <a:off x="2051720" y="476672"/>
            <a:ext cx="5760640" cy="646331"/>
          </a:xfrm>
          <a:prstGeom prst="rect">
            <a:avLst/>
          </a:prstGeom>
          <a:noFill/>
        </p:spPr>
        <p:txBody>
          <a:bodyPr wrap="square" rtlCol="0">
            <a:spAutoFit/>
          </a:bodyPr>
          <a:lstStyle/>
          <a:p>
            <a:r>
              <a:rPr lang="en-GB" dirty="0" smtClean="0">
                <a:solidFill>
                  <a:srgbClr val="000000"/>
                </a:solidFill>
              </a:rPr>
              <a:t>(Use the “No” and “X” buttons to advance the text box’s text!)</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WTH!? </a:t>
            </a:r>
            <a:r>
              <a:rPr lang="en-GB" sz="2400" dirty="0" smtClean="0">
                <a:solidFill>
                  <a:srgbClr val="000000"/>
                </a:solidFill>
                <a:sym typeface="Wingdings" pitchFamily="2" charset="2"/>
              </a:rPr>
              <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It’s a stick-guy’s honour!</a:t>
            </a:r>
            <a:endParaRPr lang="en-GB" sz="2000" dirty="0">
              <a:solidFill>
                <a:srgbClr val="000000"/>
              </a:solidFill>
            </a:endParaRPr>
          </a:p>
        </p:txBody>
      </p:sp>
      <p:pic>
        <p:nvPicPr>
          <p:cNvPr id="24" name="Picture 2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267744" y="1887215"/>
            <a:ext cx="4104456" cy="830997"/>
          </a:xfrm>
          <a:prstGeom prst="rect">
            <a:avLst/>
          </a:prstGeom>
          <a:noFill/>
        </p:spPr>
        <p:txBody>
          <a:bodyPr wrap="square" rtlCol="0">
            <a:spAutoFit/>
          </a:bodyPr>
          <a:lstStyle/>
          <a:p>
            <a:pPr algn="ctr"/>
            <a:r>
              <a:rPr lang="en-GB" sz="2400" dirty="0" smtClean="0">
                <a:solidFill>
                  <a:srgbClr val="000000"/>
                </a:solidFill>
              </a:rPr>
              <a:t>You can’t just come in here and demand I leave!</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It’s a stick-guy’s honour!</a:t>
            </a:r>
            <a:endParaRPr lang="en-GB" sz="2000" dirty="0">
              <a:solidFill>
                <a:srgbClr val="000000"/>
              </a:solidFill>
            </a:endParaRPr>
          </a:p>
        </p:txBody>
      </p:sp>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can try!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WTH!? </a:t>
            </a:r>
            <a:r>
              <a:rPr lang="en-GB" sz="2400" dirty="0" smtClean="0">
                <a:solidFill>
                  <a:srgbClr val="000000"/>
                </a:solidFill>
                <a:sym typeface="Wingdings" pitchFamily="2" charset="2"/>
              </a:rPr>
              <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Indeed, I can...</a:t>
            </a:r>
            <a:endParaRPr lang="en-GB" sz="2000" dirty="0">
              <a:solidFill>
                <a:srgbClr val="000000"/>
              </a:solidFill>
            </a:endParaRPr>
          </a:p>
        </p:txBody>
      </p:sp>
      <p:pic>
        <p:nvPicPr>
          <p:cNvPr id="24" name="Picture 2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267744" y="1887215"/>
            <a:ext cx="4104456" cy="830997"/>
          </a:xfrm>
          <a:prstGeom prst="rect">
            <a:avLst/>
          </a:prstGeom>
          <a:noFill/>
        </p:spPr>
        <p:txBody>
          <a:bodyPr wrap="square" rtlCol="0">
            <a:spAutoFit/>
          </a:bodyPr>
          <a:lstStyle/>
          <a:p>
            <a:pPr algn="ctr"/>
            <a:r>
              <a:rPr lang="en-GB" sz="2400" dirty="0" smtClean="0">
                <a:solidFill>
                  <a:srgbClr val="000000"/>
                </a:solidFill>
              </a:rPr>
              <a:t>What are you on about, stick person...?</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Indeed, I can...</a:t>
            </a:r>
            <a:endParaRPr lang="en-GB" sz="2000" dirty="0">
              <a:solidFill>
                <a:srgbClr val="000000"/>
              </a:solidFill>
            </a:endParaRPr>
          </a:p>
        </p:txBody>
      </p:sp>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915816" y="1887215"/>
            <a:ext cx="5544616" cy="461665"/>
          </a:xfrm>
          <a:prstGeom prst="rect">
            <a:avLst/>
          </a:prstGeom>
          <a:noFill/>
        </p:spPr>
        <p:txBody>
          <a:bodyPr wrap="square" rtlCol="0">
            <a:spAutoFit/>
          </a:bodyPr>
          <a:lstStyle/>
          <a:p>
            <a:pPr algn="ctr"/>
            <a:r>
              <a:rPr lang="en-GB" sz="2400" dirty="0" smtClean="0">
                <a:solidFill>
                  <a:srgbClr val="000000"/>
                </a:solidFill>
              </a:rPr>
              <a:t>WTH!? </a:t>
            </a:r>
            <a:r>
              <a:rPr lang="en-GB" sz="2400" dirty="0" smtClean="0">
                <a:solidFill>
                  <a:srgbClr val="000000"/>
                </a:solidFill>
                <a:sym typeface="Wingdings" pitchFamily="2" charset="2"/>
              </a:rPr>
              <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 Racism!</a:t>
            </a:r>
            <a:endParaRPr lang="en-GB" sz="2000" dirty="0">
              <a:solidFill>
                <a:srgbClr val="000000"/>
              </a:solidFill>
            </a:endParaRPr>
          </a:p>
        </p:txBody>
      </p:sp>
      <p:pic>
        <p:nvPicPr>
          <p:cNvPr id="24" name="Picture 2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18"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smtClean="0">
                <a:ln>
                  <a:noFill/>
                </a:ln>
                <a:solidFill>
                  <a:schemeClr val="tx1"/>
                </a:solidFill>
                <a:effectLst/>
                <a:uLnTx/>
                <a:uFillTx/>
                <a:latin typeface="+mj-lt"/>
                <a:ea typeface="+mj-ea"/>
                <a:cs typeface="+mj-cs"/>
              </a:rPr>
              <a: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9" name="Content Placeholder 3" descr="stickguy.png"/>
          <p:cNvPicPr>
            <a:picLocks noChangeAspect="1"/>
          </p:cNvPicPr>
          <p:nvPr/>
        </p:nvPicPr>
        <p:blipFill>
          <a:blip r:embed="rId2" cstate="print"/>
          <a:stretch>
            <a:fillRect/>
          </a:stretch>
        </p:blipFill>
        <p:spPr>
          <a:xfrm>
            <a:off x="763960" y="3725416"/>
            <a:ext cx="901905" cy="2108680"/>
          </a:xfrm>
          <a:prstGeom prst="rect">
            <a:avLst/>
          </a:prstGeom>
        </p:spPr>
      </p:pic>
      <p:sp>
        <p:nvSpPr>
          <p:cNvPr id="20" name="Rounded Rectangular Callout 19"/>
          <p:cNvSpPr/>
          <p:nvPr/>
        </p:nvSpPr>
        <p:spPr>
          <a:xfrm>
            <a:off x="1988096" y="43734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21" name="Picture 20" descr="txt_nxt.png">
            <a:hlinkClick r:id="" action="ppaction://hlinkshowjump?jump=nextslide"/>
          </p:cNvPr>
          <p:cNvPicPr>
            <a:picLocks noChangeAspect="1"/>
          </p:cNvPicPr>
          <p:nvPr/>
        </p:nvPicPr>
        <p:blipFill>
          <a:blip r:embed="rId3" cstate="print"/>
          <a:stretch>
            <a:fillRect/>
          </a:stretch>
        </p:blipFill>
        <p:spPr>
          <a:xfrm>
            <a:off x="5084440" y="5724587"/>
            <a:ext cx="233077" cy="233077"/>
          </a:xfrm>
          <a:prstGeom prst="rect">
            <a:avLst/>
          </a:prstGeom>
        </p:spPr>
      </p:pic>
      <p:sp>
        <p:nvSpPr>
          <p:cNvPr id="9"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endParaRPr kumimoji="0" lang="en-GB" sz="3200" b="0" i="0" u="sng" strike="noStrike" kern="1200" cap="none" spc="0" normalizeH="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Bzzzzbzbz</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xb</a:t>
            </a:r>
            <a:r>
              <a:rPr kumimoji="0" lang="en-GB" sz="3200" b="0" i="0" u="sng"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u="sng" dirty="0" smtClean="0"/>
              <a:t>1010101~~~~00010~~~~</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smtClean="0">
                <a:ln>
                  <a:noFill/>
                </a:ln>
                <a:solidFill>
                  <a:schemeClr val="tx1"/>
                </a:solidFill>
                <a:effectLst/>
                <a:uLnTx/>
                <a:uFillTx/>
                <a:latin typeface="+mn-lt"/>
                <a:ea typeface="+mn-ea"/>
                <a:cs typeface="+mn-cs"/>
              </a:rPr>
              <a:t>111010zzbzbzz~~~</a:t>
            </a:r>
            <a:endParaRPr kumimoji="0" lang="en-GB" sz="3200" b="0" i="0" u="sng"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normAutofit/>
          </a:bodyPr>
          <a:lstStyle/>
          <a:p>
            <a:r>
              <a:rPr lang="en-GB" dirty="0" smtClean="0"/>
              <a:t>~~~~~~~~~~</a:t>
            </a:r>
            <a:endParaRPr lang="en-GB" dirty="0"/>
          </a:p>
        </p:txBody>
      </p:sp>
      <p:pic>
        <p:nvPicPr>
          <p:cNvPr id="4" name="Content Placeholder 3" descr="stickguy.png"/>
          <p:cNvPicPr>
            <a:picLocks noGrp="1" noChangeAspect="1"/>
          </p:cNvPicPr>
          <p:nvPr>
            <p:ph idx="1"/>
          </p:nvPr>
        </p:nvPicPr>
        <p:blipFill>
          <a:blip r:embed="rId2" cstate="print"/>
          <a:stretch>
            <a:fillRect/>
          </a:stretch>
        </p:blipFill>
        <p:spPr>
          <a:xfrm>
            <a:off x="611560" y="3573016"/>
            <a:ext cx="901905" cy="2108680"/>
          </a:xfrm>
        </p:spPr>
      </p:pic>
      <p:sp>
        <p:nvSpPr>
          <p:cNvPr id="7" name="Rounded Rectangular Callout 6"/>
          <p:cNvSpPr/>
          <p:nvPr/>
        </p:nvSpPr>
        <p:spPr>
          <a:xfrm>
            <a:off x="1835696" y="4221088"/>
            <a:ext cx="3312368" cy="1584176"/>
          </a:xfrm>
          <a:prstGeom prst="wedgeRoundRectCallout">
            <a:avLst>
              <a:gd name="adj1" fmla="val -59330"/>
              <a:gd name="adj2" fmla="val -576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rPr>
              <a:t>I made it worse, didn’t I?</a:t>
            </a:r>
            <a:endParaRPr lang="en-GB" sz="2000" dirty="0">
              <a:solidFill>
                <a:srgbClr val="000000"/>
              </a:solidFill>
            </a:endParaRPr>
          </a:p>
        </p:txBody>
      </p:sp>
      <p:pic>
        <p:nvPicPr>
          <p:cNvPr id="8" name="Picture 7" descr="txt_nxt.png">
            <a:hlinkClick r:id="" action="ppaction://hlinkshowjump?jump=nextslide"/>
          </p:cNvPr>
          <p:cNvPicPr>
            <a:picLocks noChangeAspect="1"/>
          </p:cNvPicPr>
          <p:nvPr/>
        </p:nvPicPr>
        <p:blipFill>
          <a:blip r:embed="rId3" cstate="print"/>
          <a:stretch>
            <a:fillRect/>
          </a:stretch>
        </p:blipFill>
        <p:spPr>
          <a:xfrm>
            <a:off x="4932040" y="5572187"/>
            <a:ext cx="233077" cy="233077"/>
          </a:xfrm>
          <a:prstGeom prst="rect">
            <a:avLst/>
          </a:prstGeom>
        </p:spPr>
      </p:pic>
      <p:pic>
        <p:nvPicPr>
          <p:cNvPr id="10" name="Picture 9" descr="happy_virus.PNG"/>
          <p:cNvPicPr>
            <a:picLocks noChangeAspect="1"/>
          </p:cNvPicPr>
          <p:nvPr/>
        </p:nvPicPr>
        <p:blipFill>
          <a:blip r:embed="rId4" cstate="print"/>
          <a:stretch>
            <a:fillRect/>
          </a:stretch>
        </p:blipFill>
        <p:spPr>
          <a:xfrm>
            <a:off x="0" y="70834"/>
            <a:ext cx="9144000" cy="6742542"/>
          </a:xfrm>
          <a:prstGeom prst="rect">
            <a:avLst/>
          </a:prstGeom>
        </p:spPr>
      </p:pic>
      <p:pic>
        <p:nvPicPr>
          <p:cNvPr id="11" name="Picture 10" descr="happy_virus_exit.PNG">
            <a:hlinkClick r:id="" action="ppaction://hlinkshowjump?jump=nextslide"/>
          </p:cNvPr>
          <p:cNvPicPr>
            <a:picLocks noChangeAspect="1"/>
          </p:cNvPicPr>
          <p:nvPr/>
        </p:nvPicPr>
        <p:blipFill>
          <a:blip r:embed="rId5" cstate="print"/>
          <a:stretch>
            <a:fillRect/>
          </a:stretch>
        </p:blipFill>
        <p:spPr>
          <a:xfrm>
            <a:off x="7884368" y="332656"/>
            <a:ext cx="750399" cy="792088"/>
          </a:xfrm>
          <a:prstGeom prst="rect">
            <a:avLst/>
          </a:prstGeom>
        </p:spPr>
      </p:pic>
      <p:pic>
        <p:nvPicPr>
          <p:cNvPr id="12" name="Picture 11" descr="happy_virus_no.PNG">
            <a:hlinkClick r:id="" action="ppaction://hlinkshowjump?jump=nextslide"/>
          </p:cNvPr>
          <p:cNvPicPr>
            <a:picLocks noChangeAspect="1"/>
          </p:cNvPicPr>
          <p:nvPr/>
        </p:nvPicPr>
        <p:blipFill>
          <a:blip r:embed="rId6" cstate="print"/>
          <a:stretch>
            <a:fillRect/>
          </a:stretch>
        </p:blipFill>
        <p:spPr>
          <a:xfrm>
            <a:off x="2411760" y="4365104"/>
            <a:ext cx="4263632" cy="1440160"/>
          </a:xfrm>
          <a:prstGeom prst="rect">
            <a:avLst/>
          </a:prstGeom>
        </p:spPr>
      </p:pic>
      <p:pic>
        <p:nvPicPr>
          <p:cNvPr id="14" name="Picture 13" descr="happy_virus_colour.PNG"/>
          <p:cNvPicPr>
            <a:picLocks noChangeAspect="1"/>
          </p:cNvPicPr>
          <p:nvPr/>
        </p:nvPicPr>
        <p:blipFill>
          <a:blip r:embed="rId7" cstate="print"/>
          <a:stretch>
            <a:fillRect/>
          </a:stretch>
        </p:blipFill>
        <p:spPr>
          <a:xfrm>
            <a:off x="3059832" y="1628800"/>
            <a:ext cx="5352594" cy="1512168"/>
          </a:xfrm>
          <a:prstGeom prst="rect">
            <a:avLst/>
          </a:prstGeom>
        </p:spPr>
      </p:pic>
      <p:sp>
        <p:nvSpPr>
          <p:cNvPr id="13" name="TextBox 12"/>
          <p:cNvSpPr txBox="1"/>
          <p:nvPr/>
        </p:nvSpPr>
        <p:spPr>
          <a:xfrm>
            <a:off x="2267744" y="1887215"/>
            <a:ext cx="4104456" cy="461665"/>
          </a:xfrm>
          <a:prstGeom prst="rect">
            <a:avLst/>
          </a:prstGeom>
          <a:noFill/>
        </p:spPr>
        <p:txBody>
          <a:bodyPr wrap="square" rtlCol="0">
            <a:spAutoFit/>
          </a:bodyPr>
          <a:lstStyle/>
          <a:p>
            <a:pPr algn="ctr"/>
            <a:r>
              <a:rPr lang="en-GB" sz="2400" dirty="0" smtClean="0">
                <a:solidFill>
                  <a:srgbClr val="000000"/>
                </a:solidFill>
              </a:rPr>
              <a:t>W-W-What!? </a:t>
            </a:r>
            <a:r>
              <a:rPr lang="en-GB" sz="2400" dirty="0" err="1" smtClean="0">
                <a:solidFill>
                  <a:srgbClr val="000000"/>
                </a:solidFill>
              </a:rPr>
              <a:t>Noooooo</a:t>
            </a:r>
            <a:r>
              <a:rPr lang="en-GB" sz="2400" dirty="0" smtClean="0">
                <a:solidFill>
                  <a:srgbClr val="000000"/>
                </a:solidFill>
              </a:rPr>
              <a:t>!</a:t>
            </a:r>
            <a:endParaRPr lang="en-GB" sz="2400" dirty="0">
              <a:solidFill>
                <a:srgbClr val="000000"/>
              </a:solidFill>
            </a:endParaRPr>
          </a:p>
        </p:txBody>
      </p:sp>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 Racism!</a:t>
            </a:r>
            <a:endParaRPr lang="en-GB" sz="2000" dirty="0">
              <a:solidFill>
                <a:srgbClr val="000000"/>
              </a:solidFill>
            </a:endParaRPr>
          </a:p>
        </p:txBody>
      </p:sp>
      <p:pic>
        <p:nvPicPr>
          <p:cNvPr id="25" name="Picture 24" descr="stewie_flip.png"/>
          <p:cNvPicPr>
            <a:picLocks noChangeAspect="1"/>
          </p:cNvPicPr>
          <p:nvPr/>
        </p:nvPicPr>
        <p:blipFill>
          <a:blip r:embed="rId8" cstate="print"/>
          <a:stretch>
            <a:fillRect/>
          </a:stretch>
        </p:blipFill>
        <p:spPr>
          <a:xfrm>
            <a:off x="6372200" y="1196752"/>
            <a:ext cx="901905" cy="2108680"/>
          </a:xfrm>
          <a:prstGeom prst="rect">
            <a:avLst/>
          </a:prstGeom>
        </p:spPr>
      </p:pic>
    </p:spTree>
  </p:cSld>
  <p:clrMapOvr>
    <a:masterClrMapping/>
  </p:clrMapOvr>
  <p:transition advClick="0"/>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smtClean="0">
                <a:solidFill>
                  <a:srgbClr val="000000"/>
                </a:solidFill>
                <a:sym typeface="Wingdings" pitchFamily="2" charset="2"/>
              </a:rPr>
              <a:t>Yeeey</a:t>
            </a:r>
            <a:r>
              <a:rPr lang="en-GB" sz="2000" dirty="0" smtClean="0">
                <a:solidFill>
                  <a:srgbClr val="000000"/>
                </a:solidFill>
                <a:sym typeface="Wingdings" pitchFamily="2" charset="2"/>
              </a:rPr>
              <a:t>!</a:t>
            </a:r>
            <a:endParaRPr lang="en-GB" sz="2000" dirty="0">
              <a:solidFill>
                <a:srgbClr val="000000"/>
              </a:solidFill>
            </a:endParaRPr>
          </a:p>
        </p:txBody>
      </p:sp>
      <p:pic>
        <p:nvPicPr>
          <p:cNvPr id="25" name="Picture 24" descr="stewie_flip.png"/>
          <p:cNvPicPr>
            <a:picLocks noChangeAspect="1"/>
          </p:cNvPicPr>
          <p:nvPr/>
        </p:nvPicPr>
        <p:blipFill>
          <a:blip r:embed="rId4" cstate="print"/>
          <a:stretch>
            <a:fillRect/>
          </a:stretch>
        </p:blipFill>
        <p:spPr>
          <a:xfrm>
            <a:off x="6372200" y="1196752"/>
            <a:ext cx="901905" cy="2108680"/>
          </a:xfrm>
          <a:prstGeom prst="rect">
            <a:avLst/>
          </a:prstGeom>
        </p:spPr>
      </p:pic>
      <p:pic>
        <p:nvPicPr>
          <p:cNvPr id="22" name="falcoon_paaanch_punch_sfx.wav">
            <a:hlinkClick r:id="" action="ppaction://media"/>
          </p:cNvPr>
          <p:cNvPicPr>
            <a:picLocks noRot="1" noChangeAspect="1"/>
          </p:cNvPicPr>
          <p:nvPr>
            <a:wavAudioFile r:embed="rId1" name="falcoon_paaanch_punch_sfx.wav"/>
          </p:nvPr>
        </p:nvPicPr>
        <p:blipFill>
          <a:blip r:embed="rId5" cstate="print"/>
          <a:stretch>
            <a:fillRect/>
          </a:stretch>
        </p:blipFill>
        <p:spPr>
          <a:xfrm>
            <a:off x="-684584" y="3284984"/>
            <a:ext cx="304800" cy="304800"/>
          </a:xfrm>
          <a:prstGeom prst="rect">
            <a:avLst/>
          </a:prstGeom>
        </p:spPr>
      </p:pic>
      <p:pic>
        <p:nvPicPr>
          <p:cNvPr id="26" name="WRONG_SOUND.mp3">
            <a:hlinkClick r:id="" action="ppaction://media"/>
          </p:cNvPr>
          <p:cNvPicPr>
            <a:picLocks noRot="1" noChangeAspect="1"/>
          </p:cNvPicPr>
          <p:nvPr>
            <a:audioFile r:link="rId2"/>
          </p:nvPr>
        </p:nvPicPr>
        <p:blipFill>
          <a:blip r:embed="rId6" cstate="print"/>
          <a:stretch>
            <a:fillRect/>
          </a:stretch>
        </p:blipFill>
        <p:spPr>
          <a:xfrm>
            <a:off x="-756592" y="3068960"/>
            <a:ext cx="304800" cy="304800"/>
          </a:xfrm>
          <a:prstGeom prst="rect">
            <a:avLst/>
          </a:prstGeom>
        </p:spPr>
      </p:pic>
      <p:pic>
        <p:nvPicPr>
          <p:cNvPr id="29" name="Picture 28" descr="txt_nxt.png">
            <a:hlinkClick r:id="" action="ppaction://hlinkshowjump?jump=nextslide"/>
          </p:cNvPr>
          <p:cNvPicPr>
            <a:picLocks noChangeAspect="1"/>
          </p:cNvPicPr>
          <p:nvPr/>
        </p:nvPicPr>
        <p:blipFill>
          <a:blip r:embed="rId7"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1" fill="hold"/>
                                        <p:tgtEl>
                                          <p:spTgt spid="26"/>
                                        </p:tgtEl>
                                      </p:cBhvr>
                                    </p:cmd>
                                  </p:childTnLst>
                                </p:cTn>
                              </p:par>
                            </p:childTnLst>
                          </p:cTn>
                        </p:par>
                        <p:par>
                          <p:cTn id="7" fill="hold">
                            <p:stCondLst>
                              <p:cond delay="1361"/>
                            </p:stCondLst>
                            <p:childTnLst>
                              <p:par>
                                <p:cTn id="8" presetID="1" presetClass="mediacall" presetSubtype="0" fill="hold" nodeType="afterEffect">
                                  <p:stCondLst>
                                    <p:cond delay="0"/>
                                  </p:stCondLst>
                                  <p:childTnLst>
                                    <p:cmd type="call" cmd="playFrom(0.0)">
                                      <p:cBhvr>
                                        <p:cTn id="9" dur="30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26"/>
                </p:tgtEl>
              </p:cMediaNode>
            </p:audio>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61936"/>
              <a:gd name="adj2" fmla="val -4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smtClean="0">
                <a:solidFill>
                  <a:srgbClr val="000000"/>
                </a:solidFill>
                <a:sym typeface="Wingdings" pitchFamily="2" charset="2"/>
              </a:rPr>
              <a:t>Ahh</a:t>
            </a:r>
            <a:r>
              <a:rPr lang="en-GB" sz="2000" dirty="0" smtClean="0">
                <a:solidFill>
                  <a:srgbClr val="000000"/>
                </a:solidFill>
                <a:sym typeface="Wingdings" pitchFamily="2" charset="2"/>
              </a:rPr>
              <a:t>!!</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1196752"/>
            <a:ext cx="901905" cy="2108680"/>
          </a:xfrm>
          <a:prstGeom prst="rect">
            <a:avLst/>
          </a:prstGeo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556E-7 2.90472E-6 L -0.00208 0.5074 " pathEditMode="relative" rAng="0" ptsTypes="AA">
                                      <p:cBhvr>
                                        <p:cTn id="6" dur="500" fill="hold"/>
                                        <p:tgtEl>
                                          <p:spTgt spid="25"/>
                                        </p:tgtEl>
                                        <p:attrNameLst>
                                          <p:attrName>ppt_x</p:attrName>
                                          <p:attrName>ppt_y</p:attrName>
                                        </p:attrNameLst>
                                      </p:cBhvr>
                                      <p:rCtr x="-1" y="2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Message from creator: Did you know...</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As I’m writing this, yesterday night I completed...</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Kingdom Hearts 2!</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It was on beginner and I &lt;3 the ending scene!</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725705"/>
            <a:ext cx="9144000" cy="1015663"/>
          </a:xfrm>
          <a:prstGeom prst="rect">
            <a:avLst/>
          </a:prstGeom>
          <a:noFill/>
        </p:spPr>
        <p:txBody>
          <a:bodyPr wrap="square" rtlCol="0">
            <a:spAutoFit/>
          </a:bodyPr>
          <a:lstStyle/>
          <a:p>
            <a:pPr algn="ctr"/>
            <a:r>
              <a:rPr lang="en-GB" sz="6000" dirty="0" smtClean="0">
                <a:hlinkClick r:id="" action="ppaction://hlinkshowjump?jump=nextslide"/>
              </a:rPr>
              <a:t>Go to Q1</a:t>
            </a:r>
            <a:endParaRPr lang="en-GB" sz="6000" dirty="0"/>
          </a:p>
        </p:txBody>
      </p:sp>
      <p:pic>
        <p:nvPicPr>
          <p:cNvPr id="5" name="Picture 4" descr="blk.png"/>
          <p:cNvPicPr>
            <a:picLocks noChangeAspect="1"/>
          </p:cNvPicPr>
          <p:nvPr/>
        </p:nvPicPr>
        <p:blipFill>
          <a:blip r:embed="rId2" cstate="print"/>
          <a:stretch>
            <a:fillRect/>
          </a:stretch>
        </p:blipFill>
        <p:spPr>
          <a:xfrm>
            <a:off x="-36512" y="260648"/>
            <a:ext cx="9180512" cy="5616624"/>
          </a:xfrm>
          <a:prstGeom prst="rect">
            <a:avLst/>
          </a:prstGeom>
        </p:spPr>
      </p:pic>
      <p:sp>
        <p:nvSpPr>
          <p:cNvPr id="4" name="TextBox 3"/>
          <p:cNvSpPr txBox="1"/>
          <p:nvPr/>
        </p:nvSpPr>
        <p:spPr>
          <a:xfrm>
            <a:off x="0" y="-962"/>
            <a:ext cx="9144000" cy="261610"/>
          </a:xfrm>
          <a:prstGeom prst="rect">
            <a:avLst/>
          </a:prstGeom>
          <a:noFill/>
        </p:spPr>
        <p:txBody>
          <a:bodyPr wrap="square" rtlCol="0">
            <a:spAutoFit/>
          </a:bodyPr>
          <a:lstStyle/>
          <a:p>
            <a:pPr algn="ctr"/>
            <a:r>
              <a:rPr lang="en-GB" sz="1100" dirty="0" smtClean="0"/>
              <a:t>I extremely apologize for the quality of this video, however this will be made-up-for  at the end with a high resolution ending video! </a:t>
            </a:r>
            <a:endParaRPr lang="en-GB" sz="1100" dirty="0"/>
          </a:p>
        </p:txBody>
      </p:sp>
    </p:spTree>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can try!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Though, the final battle was easy my character is level 50 and...</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I have like 89 AP I think so I had almost all of my...</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Abilities turned on to make it EVEN EASIER!</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Back to game now...</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GAME:</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Well at least I fell down when I was standing on nothing...</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That’s ONE thing that makes perfect sense!</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‘Cuz so far, nothing in this game has made sense.</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Like: </a:t>
            </a:r>
            <a:r>
              <a:rPr lang="en-GB" sz="2000" dirty="0" err="1" smtClean="0">
                <a:solidFill>
                  <a:srgbClr val="000000"/>
                </a:solidFill>
                <a:sym typeface="Wingdings" pitchFamily="2" charset="2"/>
              </a:rPr>
              <a:t>lil</a:t>
            </a:r>
            <a:r>
              <a:rPr lang="en-GB" sz="2000" dirty="0" smtClean="0">
                <a:solidFill>
                  <a:srgbClr val="000000"/>
                </a:solidFill>
                <a:sym typeface="Wingdings" pitchFamily="2" charset="2"/>
              </a:rPr>
              <a:t>’ red not moving, me having no face, and most...</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Importantly, not moving questions fast enough!</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can try!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It’s gonna be a long journey!</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Click the red circle when you are ready to continue to question 76.</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pic>
        <p:nvPicPr>
          <p:cNvPr id="4" name="Picture 3" descr="txt_nxt.png">
            <a:hlinkClick r:id="" action="ppaction://hlinkshowjump?jump=nextslide"/>
          </p:cNvPr>
          <p:cNvPicPr>
            <a:picLocks noChangeAspect="1"/>
          </p:cNvPicPr>
          <p:nvPr/>
        </p:nvPicPr>
        <p:blipFill>
          <a:blip r:embed="rId3" cstate="print"/>
          <a:stretch>
            <a:fillRect/>
          </a:stretch>
        </p:blipFill>
        <p:spPr>
          <a:xfrm>
            <a:off x="8731411" y="3645024"/>
            <a:ext cx="233077" cy="233077"/>
          </a:xfrm>
          <a:prstGeom prst="rect">
            <a:avLst/>
          </a:prstGeom>
        </p:spPr>
      </p:pic>
    </p:spTree>
  </p:cSld>
  <p:clrMapOvr>
    <a:masterClrMapping/>
  </p:clrMapOvr>
  <p:transition advClick="0"/>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164288" y="1844824"/>
            <a:ext cx="1800199" cy="2016224"/>
          </a:xfrm>
          <a:prstGeom prst="wedgeRoundRectCallout">
            <a:avLst>
              <a:gd name="adj1" fmla="val -49433"/>
              <a:gd name="adj2" fmla="val 9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0000"/>
                </a:solidFill>
                <a:sym typeface="Wingdings" pitchFamily="2" charset="2"/>
              </a:rPr>
              <a:t>C-Ya!</a:t>
            </a:r>
            <a:endParaRPr lang="en-GB" sz="2000" dirty="0">
              <a:solidFill>
                <a:srgbClr val="000000"/>
              </a:solidFill>
            </a:endParaRPr>
          </a:p>
        </p:txBody>
      </p:sp>
      <p:pic>
        <p:nvPicPr>
          <p:cNvPr id="25" name="Picture 24" descr="stewie_flip.png"/>
          <p:cNvPicPr>
            <a:picLocks noChangeAspect="1"/>
          </p:cNvPicPr>
          <p:nvPr/>
        </p:nvPicPr>
        <p:blipFill>
          <a:blip r:embed="rId2" cstate="print"/>
          <a:stretch>
            <a:fillRect/>
          </a:stretch>
        </p:blipFill>
        <p:spPr>
          <a:xfrm>
            <a:off x="6372200" y="4653136"/>
            <a:ext cx="901905" cy="2108680"/>
          </a:xfrm>
          <a:prstGeom prst="rect">
            <a:avLst/>
          </a:prstGeo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76389 0 " pathEditMode="relative" ptsTypes="AA">
                                      <p:cBhvr>
                                        <p:cTn id="6" dur="2000" fill="hold"/>
                                        <p:tgtEl>
                                          <p:spTgt spid="2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76389 0 " pathEditMode="relative" ptsTypes="AA">
                                      <p:cBhvr>
                                        <p:cTn id="8" dur="200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 FACT:</a:t>
            </a:r>
            <a:endParaRPr lang="en-GB" dirty="0"/>
          </a:p>
        </p:txBody>
      </p:sp>
      <p:sp>
        <p:nvSpPr>
          <p:cNvPr id="3" name="Content Placeholder 2"/>
          <p:cNvSpPr>
            <a:spLocks noGrp="1"/>
          </p:cNvSpPr>
          <p:nvPr>
            <p:ph idx="1"/>
          </p:nvPr>
        </p:nvSpPr>
        <p:spPr/>
        <p:txBody>
          <a:bodyPr/>
          <a:lstStyle/>
          <a:p>
            <a:pPr>
              <a:buNone/>
            </a:pPr>
            <a:r>
              <a:rPr lang="en-GB" dirty="0" smtClean="0"/>
              <a:t>Slides used so far: 546</a:t>
            </a:r>
          </a:p>
          <a:p>
            <a:pPr>
              <a:buNone/>
            </a:pPr>
            <a:endParaRPr lang="en-GB" dirty="0" smtClean="0"/>
          </a:p>
          <a:p>
            <a:pPr>
              <a:buNone/>
            </a:pPr>
            <a:endParaRPr lang="en-GB" dirty="0" smtClean="0"/>
          </a:p>
          <a:p>
            <a:pPr>
              <a:buNone/>
            </a:pPr>
            <a:r>
              <a:rPr lang="en-GB" dirty="0" smtClean="0"/>
              <a:t>                 </a:t>
            </a: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What question is this?</a:t>
            </a:r>
            <a:br>
              <a:rPr lang="en-GB" dirty="0" smtClean="0"/>
            </a:br>
            <a:r>
              <a:rPr lang="en-GB" dirty="0" smtClean="0"/>
              <a:t>This time it’s only multiple choice.</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76</a:t>
            </a:r>
            <a:endParaRPr lang="en-GB" dirty="0" smtClean="0"/>
          </a:p>
          <a:p>
            <a:pPr>
              <a:buNone/>
            </a:pPr>
            <a:r>
              <a:rPr lang="en-GB" dirty="0" smtClean="0">
                <a:hlinkClick r:id="" action="ppaction://hlinkshowjump?jump=lastslide"/>
              </a:rPr>
              <a:t>67</a:t>
            </a:r>
          </a:p>
          <a:p>
            <a:pPr>
              <a:buNone/>
            </a:pPr>
            <a:r>
              <a:rPr lang="en-GB" dirty="0" smtClean="0">
                <a:hlinkClick r:id="" action="ppaction://hlinkshowjump?jump=lastslide"/>
              </a:rPr>
              <a:t>54</a:t>
            </a:r>
          </a:p>
          <a:p>
            <a:pPr>
              <a:buNone/>
            </a:pPr>
            <a:r>
              <a:rPr lang="en-GB" dirty="0" smtClean="0">
                <a:hlinkClick r:id="" action="ppaction://hlinkshowjump?jump=lastslide"/>
              </a:rPr>
              <a:t>45</a:t>
            </a:r>
            <a:endParaRPr lang="en-GB" dirty="0" smtClean="0"/>
          </a:p>
        </p:txBody>
      </p:sp>
    </p:spTree>
  </p:cSld>
  <p:clrMapOvr>
    <a:masterClrMapping/>
  </p:clrMapOvr>
  <p:transition advClick="0"/>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cene3d>
            <a:camera prst="isometricOffAxis2Left"/>
            <a:lightRig rig="threePt" dir="t"/>
          </a:scene3d>
        </p:spPr>
        <p:txBody>
          <a:bodyPr/>
          <a:lstStyle/>
          <a:p>
            <a:r>
              <a:rPr lang="en-GB" dirty="0" smtClean="0"/>
              <a:t>Q77. Do you like my 3D-ness?</a:t>
            </a:r>
            <a:endParaRPr lang="en-GB" dirty="0"/>
          </a:p>
        </p:txBody>
      </p:sp>
      <p:sp>
        <p:nvSpPr>
          <p:cNvPr id="3" name="Content Placeholder 2"/>
          <p:cNvSpPr>
            <a:spLocks noGrp="1"/>
          </p:cNvSpPr>
          <p:nvPr>
            <p:ph idx="1"/>
          </p:nvPr>
        </p:nvSpPr>
        <p:spPr/>
        <p:txBody>
          <a:bodyPr>
            <a:noAutofit/>
          </a:bodyPr>
          <a:lstStyle/>
          <a:p>
            <a:pPr algn="ctr">
              <a:buNone/>
            </a:pPr>
            <a:r>
              <a:rPr lang="en-GB" sz="13800" dirty="0" smtClean="0">
                <a:hlinkClick r:id="" action="ppaction://hlinkshowjump?jump=lastslide"/>
              </a:rPr>
              <a:t>No</a:t>
            </a:r>
            <a:endParaRPr lang="en-GB" sz="13800" dirty="0" smtClean="0"/>
          </a:p>
          <a:p>
            <a:pPr algn="ctr">
              <a:buNone/>
            </a:pPr>
            <a:r>
              <a:rPr lang="en-GB" sz="13800" dirty="0" smtClean="0">
                <a:hlinkClick r:id="" action="ppaction://hlinkshowjump?jump=nextslide"/>
              </a:rPr>
              <a:t>Yes</a:t>
            </a:r>
            <a:endParaRPr lang="en-GB" sz="13800" dirty="0" smtClean="0"/>
          </a:p>
        </p:txBody>
      </p:sp>
    </p:spTree>
  </p:cSld>
  <p:clrMapOvr>
    <a:masterClrMapping/>
  </p:clrMapOvr>
  <p:transition advClick="0"/>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Q78. Do you like my 3D-ness?</a:t>
            </a:r>
            <a:endParaRPr lang="en-GB" dirty="0"/>
          </a:p>
        </p:txBody>
      </p:sp>
      <p:sp>
        <p:nvSpPr>
          <p:cNvPr id="3" name="Content Placeholder 2"/>
          <p:cNvSpPr>
            <a:spLocks noGrp="1"/>
          </p:cNvSpPr>
          <p:nvPr>
            <p:ph idx="1"/>
          </p:nvPr>
        </p:nvSpPr>
        <p:spPr/>
        <p:txBody>
          <a:bodyPr>
            <a:noAutofit/>
          </a:bodyPr>
          <a:lstStyle/>
          <a:p>
            <a:pPr algn="ctr">
              <a:buNone/>
            </a:pPr>
            <a:r>
              <a:rPr lang="en-GB" sz="13800" dirty="0" smtClean="0">
                <a:hlinkClick r:id="" action="ppaction://hlinkshowjump?jump=nextslide"/>
              </a:rPr>
              <a:t>No</a:t>
            </a:r>
            <a:endParaRPr lang="en-GB" sz="13800" dirty="0" smtClean="0"/>
          </a:p>
          <a:p>
            <a:pPr algn="ctr">
              <a:buNone/>
            </a:pPr>
            <a:r>
              <a:rPr lang="en-GB" sz="13800" dirty="0" smtClean="0">
                <a:hlinkClick r:id="" action="ppaction://hlinkshowjump?jump=lastslide"/>
              </a:rPr>
              <a:t>Yes</a:t>
            </a:r>
            <a:endParaRPr lang="en-GB" sz="13800" dirty="0"/>
          </a:p>
        </p:txBody>
      </p:sp>
    </p:spTree>
  </p:cSld>
  <p:clrMapOvr>
    <a:masterClrMapping/>
  </p:clrMapOvr>
  <p:transition advClick="0"/>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Q78. </a:t>
            </a:r>
            <a:r>
              <a:rPr lang="en-GB" dirty="0" smtClean="0">
                <a:sym typeface="Wingdings" pitchFamily="2" charset="2"/>
              </a:rPr>
              <a:t> I know </a:t>
            </a:r>
            <a:endParaRPr lang="en-GB" dirty="0"/>
          </a:p>
        </p:txBody>
      </p:sp>
    </p:spTree>
  </p:cSld>
  <p:clrMapOvr>
    <a:masterClrMapping/>
  </p:clrMapOvr>
  <p:transition advClick="0" advTm="5000"/>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0768"/>
            <a:ext cx="9144000" cy="1143000"/>
          </a:xfrm>
        </p:spPr>
        <p:txBody>
          <a:bodyPr>
            <a:normAutofit fontScale="90000"/>
          </a:bodyPr>
          <a:lstStyle/>
          <a:p>
            <a:r>
              <a:rPr lang="en-GB" dirty="0" smtClean="0"/>
              <a:t>Q79. I’m just gonna go teleport you back to question 48 so you can do question 48-75 but this time without those “logic” questions and still do all the 100 questions that your supposed to do. </a:t>
            </a:r>
            <a:endParaRPr lang="en-GB" dirty="0"/>
          </a:p>
        </p:txBody>
      </p:sp>
      <p:sp>
        <p:nvSpPr>
          <p:cNvPr id="3" name="Content Placeholder 2"/>
          <p:cNvSpPr>
            <a:spLocks noGrp="1"/>
          </p:cNvSpPr>
          <p:nvPr>
            <p:ph idx="1"/>
          </p:nvPr>
        </p:nvSpPr>
        <p:spPr>
          <a:xfrm>
            <a:off x="457200" y="4077072"/>
            <a:ext cx="8229600" cy="2049091"/>
          </a:xfrm>
        </p:spPr>
        <p:txBody>
          <a:bodyPr/>
          <a:lstStyle/>
          <a:p>
            <a:pPr>
              <a:buNone/>
            </a:pP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Almost 48. Use the teleport to travel there!</a:t>
            </a:r>
            <a:endParaRPr lang="en-GB" dirty="0"/>
          </a:p>
        </p:txBody>
      </p:sp>
      <p:pic>
        <p:nvPicPr>
          <p:cNvPr id="4" name="Content Placeholder 3" descr="teleport.png">
            <a:hlinkClick r:id="" action="ppaction://hlinkshowjump?jump=nextslide"/>
          </p:cNvPr>
          <p:cNvPicPr>
            <a:picLocks noGrp="1" noChangeAspect="1"/>
          </p:cNvPicPr>
          <p:nvPr>
            <p:ph idx="1"/>
          </p:nvPr>
        </p:nvPicPr>
        <p:blipFill>
          <a:blip r:embed="rId2" cstate="print"/>
          <a:stretch>
            <a:fillRect/>
          </a:stretch>
        </p:blipFill>
        <p:spPr>
          <a:xfrm>
            <a:off x="3059832" y="1988840"/>
            <a:ext cx="3240360" cy="4050450"/>
          </a:xfrm>
        </p:spPr>
      </p:pic>
    </p:spTree>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can try!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 Almost 48. Use the teleport to travel there!</a:t>
            </a:r>
            <a:endParaRPr lang="en-GB" dirty="0"/>
          </a:p>
        </p:txBody>
      </p:sp>
      <p:pic>
        <p:nvPicPr>
          <p:cNvPr id="4" name="Content Placeholder 3" descr="teleport.png"/>
          <p:cNvPicPr>
            <a:picLocks noGrp="1" noChangeAspect="1"/>
          </p:cNvPicPr>
          <p:nvPr>
            <p:ph idx="1"/>
          </p:nvPr>
        </p:nvPicPr>
        <p:blipFill>
          <a:blip r:embed="rId2" cstate="print"/>
          <a:stretch>
            <a:fillRect/>
          </a:stretch>
        </p:blipFill>
        <p:spPr>
          <a:xfrm>
            <a:off x="3059832" y="1988840"/>
            <a:ext cx="3240360" cy="4050450"/>
          </a:xfr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5.55556E-6 -3.7037E-7 L 0.01579 -5.53357 " pathEditMode="relative" ptsTypes="AA">
                                      <p:cBhvr>
                                        <p:cTn id="6"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ty_non_ani.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Let’s fly!</a:t>
            </a:r>
            <a:endParaRPr lang="en-GB" dirty="0"/>
          </a:p>
        </p:txBody>
      </p:sp>
      <p:pic>
        <p:nvPicPr>
          <p:cNvPr id="4" name="Content Placeholder 3" descr="teleport.png"/>
          <p:cNvPicPr>
            <a:picLocks noGrp="1" noChangeAspect="1"/>
          </p:cNvPicPr>
          <p:nvPr>
            <p:ph idx="1"/>
          </p:nvPr>
        </p:nvPicPr>
        <p:blipFill>
          <a:blip r:embed="rId3" cstate="print"/>
          <a:stretch>
            <a:fillRect/>
          </a:stretch>
        </p:blipFill>
        <p:spPr>
          <a:xfrm>
            <a:off x="6804248" y="7245424"/>
            <a:ext cx="1296144" cy="1620180"/>
          </a:xfr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88889E-6 1.48148E-6 L 3.88889E-6 -0.60903 " pathEditMode="relative" ptsTypes="AA">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i_city.gif"/>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a:t>
            </a:r>
            <a:r>
              <a:rPr lang="en-GB" dirty="0" err="1" smtClean="0"/>
              <a:t>Weee</a:t>
            </a:r>
            <a:r>
              <a:rPr lang="en-GB" dirty="0" smtClean="0"/>
              <a:t>!!!</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0"/>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i_city.gif"/>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OH NO!</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0"/>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i_city.gif"/>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WE’RE GOING TOO FAST!!!</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pic>
        <p:nvPicPr>
          <p:cNvPr id="5" name="Picture 4" descr="rndm_colours.jpg"/>
          <p:cNvPicPr>
            <a:picLocks noChangeAspect="1"/>
          </p:cNvPicPr>
          <p:nvPr/>
        </p:nvPicPr>
        <p:blipFill>
          <a:blip r:embed="rId5" cstate="print"/>
          <a:stretch>
            <a:fillRect/>
          </a:stretch>
        </p:blipFill>
        <p:spPr>
          <a:xfrm>
            <a:off x="-3996952" y="0"/>
            <a:ext cx="3636912" cy="68580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8.05556E-6 0 L 1.05538 0 " pathEditMode="relative" ptsTypes="AA">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ndm_colours.jpg"/>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a:t>
            </a:r>
            <a:r>
              <a:rPr lang="en-GB" dirty="0" err="1" smtClean="0"/>
              <a:t>Ooo</a:t>
            </a:r>
            <a:r>
              <a:rPr lang="en-GB" dirty="0" smtClean="0"/>
              <a:t>... </a:t>
            </a:r>
            <a:r>
              <a:rPr lang="en-GB" dirty="0" err="1" smtClean="0"/>
              <a:t>Ahh</a:t>
            </a:r>
            <a:r>
              <a:rPr lang="en-GB" dirty="0" smtClean="0"/>
              <a:t>... </a:t>
            </a:r>
            <a:r>
              <a:rPr lang="en-GB" dirty="0" err="1" smtClean="0"/>
              <a:t>Shinyyy</a:t>
            </a:r>
            <a:r>
              <a:rPr lang="en-GB" dirty="0" smtClean="0"/>
              <a:t>...!!</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0"/>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ndm_colours.jpg">
            <a:hlinkClick r:id="" action="ppaction://hlinkshowjump?jump=nextslide"/>
          </p:cNvPr>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Seems the only thing to do now is to click the colourful background...</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ndm_colours.jpg"/>
          <p:cNvPicPr>
            <a:picLocks noChangeAspect="1"/>
          </p:cNvPicPr>
          <p:nvPr/>
        </p:nvPicPr>
        <p:blipFill>
          <a:blip r:embed="rId3" cstate="print"/>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a:t>
            </a:r>
            <a:r>
              <a:rPr lang="en-GB" dirty="0" smtClean="0">
                <a:hlinkClick r:id="" action="ppaction://hlinkshowjump?jump=nextslide"/>
              </a:rPr>
              <a:t>CLICK TO CONTINUE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pic>
        <p:nvPicPr>
          <p:cNvPr id="6" name="Picture 5" descr="eplepsy_warn.png"/>
          <p:cNvPicPr>
            <a:picLocks noChangeAspect="1"/>
          </p:cNvPicPr>
          <p:nvPr/>
        </p:nvPicPr>
        <p:blipFill>
          <a:blip r:embed="rId5" cstate="print"/>
          <a:stretch>
            <a:fillRect/>
          </a:stretch>
        </p:blipFill>
        <p:spPr>
          <a:xfrm>
            <a:off x="251520" y="1844824"/>
            <a:ext cx="3456384" cy="2880320"/>
          </a:xfrm>
          <a:prstGeom prst="rect">
            <a:avLst/>
          </a:prstGeom>
        </p:spPr>
      </p:pic>
      <p:sp>
        <p:nvSpPr>
          <p:cNvPr id="7" name="TextBox 6"/>
          <p:cNvSpPr txBox="1"/>
          <p:nvPr/>
        </p:nvSpPr>
        <p:spPr>
          <a:xfrm>
            <a:off x="3779912" y="1844824"/>
            <a:ext cx="3096344" cy="2862322"/>
          </a:xfrm>
          <a:prstGeom prst="rect">
            <a:avLst/>
          </a:prstGeom>
          <a:noFill/>
        </p:spPr>
        <p:txBody>
          <a:bodyPr wrap="square" rtlCol="0">
            <a:spAutoFit/>
          </a:bodyPr>
          <a:lstStyle/>
          <a:p>
            <a:pPr algn="ctr"/>
            <a:r>
              <a:rPr lang="en-GB" b="1" dirty="0" smtClean="0">
                <a:solidFill>
                  <a:srgbClr val="000000"/>
                </a:solidFill>
              </a:rPr>
              <a:t>WARNING: THE FOLLOWING MAY CUASE EPILEPTIC SEIZURES! I’M NOT JOKING! BEFORE CONTINUING, IF YOU HAVE EPILEPSY, PLEASE CONSULT A DOCTOR AND ASK ABOUT SEIZURES WHILST PLAYING VIDEO GAMES!</a:t>
            </a:r>
            <a:endParaRPr lang="en-GB" b="1" dirty="0">
              <a:solidFill>
                <a:srgbClr val="000000"/>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500"/>
                            </p:stCondLst>
                            <p:childTnLst>
                              <p:par>
                                <p:cTn id="17" presetID="1" presetClass="entr" presetSubtype="0" fill="hold" grpId="0" nodeType="afterEffect">
                                  <p:stCondLst>
                                    <p:cond delay="100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AND FAIL!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AND FAIL!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WOAH!!!! COLOUR SEIZURE!!!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GB" dirty="0" smtClean="0"/>
              <a:t>Q Almost 48. Well, this is probably triggering your epilepsy! LOL!</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pic>
        <p:nvPicPr>
          <p:cNvPr id="5" name="Picture 4" descr="qbx_nxt.png">
            <a:hlinkClick r:id="" action="ppaction://hlinkshowjump?jump=nextslide"/>
          </p:cNvPr>
          <p:cNvPicPr>
            <a:picLocks noChangeAspect="1"/>
          </p:cNvPicPr>
          <p:nvPr/>
        </p:nvPicPr>
        <p:blipFill>
          <a:blip r:embed="rId5" cstate="print"/>
          <a:stretch>
            <a:fillRect/>
          </a:stretch>
        </p:blipFill>
        <p:spPr>
          <a:xfrm>
            <a:off x="8388424" y="1124744"/>
            <a:ext cx="394146" cy="394146"/>
          </a:xfrm>
          <a:prstGeom prst="rect">
            <a:avLst/>
          </a:prstGeom>
        </p:spPr>
      </p:pic>
      <p:sp>
        <p:nvSpPr>
          <p:cNvPr id="7" name="Title 1"/>
          <p:cNvSpPr txBox="1">
            <a:spLocks/>
          </p:cNvSpPr>
          <p:nvPr/>
        </p:nvSpPr>
        <p:spPr>
          <a:xfrm>
            <a:off x="446856" y="5166320"/>
            <a:ext cx="8229600" cy="1143000"/>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P.S. If next time you</a:t>
            </a:r>
            <a:r>
              <a:rPr kumimoji="0" lang="en-GB" sz="4400" b="0" i="0" u="none" strike="noStrike" kern="1200" cap="none" spc="0" normalizeH="0" noProof="0" dirty="0" smtClean="0">
                <a:ln>
                  <a:noFill/>
                </a:ln>
                <a:solidFill>
                  <a:schemeClr val="tx1"/>
                </a:solidFill>
                <a:effectLst/>
                <a:uLnTx/>
                <a:uFillTx/>
                <a:latin typeface="+mj-lt"/>
                <a:ea typeface="+mj-ea"/>
                <a:cs typeface="+mj-cs"/>
              </a:rPr>
              <a:t> come here and want to continue; press the right arrow key to quickly bring-up the continue button on the epilepsy warning screen.</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advClick="0"/>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WAIT! LOOK!</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pic>
        <p:nvPicPr>
          <p:cNvPr id="7" name="Picture 6" descr="qbx_nxt.png">
            <a:hlinkClick r:id="" action="ppaction://hlinkshowjump?jump=nextslide"/>
          </p:cNvPr>
          <p:cNvPicPr>
            <a:picLocks noChangeAspect="1"/>
          </p:cNvPicPr>
          <p:nvPr/>
        </p:nvPicPr>
        <p:blipFill>
          <a:blip r:embed="rId5" cstate="print"/>
          <a:stretch>
            <a:fillRect/>
          </a:stretch>
        </p:blipFill>
        <p:spPr>
          <a:xfrm>
            <a:off x="8388424" y="1124744"/>
            <a:ext cx="394146" cy="394146"/>
          </a:xfrm>
          <a:prstGeom prst="rect">
            <a:avLst/>
          </a:prstGeom>
        </p:spPr>
      </p:pic>
    </p:spTree>
  </p:cSld>
  <p:clrMapOvr>
    <a:masterClrMapping/>
  </p:clrMapOvr>
  <p:transition advClick="0"/>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We’re here!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pic>
        <p:nvPicPr>
          <p:cNvPr id="7" name="Picture 6" descr="qbx_nxt.png">
            <a:hlinkClick r:id="" action="ppaction://hlinkshowjump?jump=nextslide"/>
          </p:cNvPr>
          <p:cNvPicPr>
            <a:picLocks noChangeAspect="1"/>
          </p:cNvPicPr>
          <p:nvPr/>
        </p:nvPicPr>
        <p:blipFill>
          <a:blip r:embed="rId5" cstate="print"/>
          <a:stretch>
            <a:fillRect/>
          </a:stretch>
        </p:blipFill>
        <p:spPr>
          <a:xfrm>
            <a:off x="8388424" y="1124744"/>
            <a:ext cx="394146" cy="394146"/>
          </a:xfrm>
          <a:prstGeom prst="rect">
            <a:avLst/>
          </a:prstGeom>
        </p:spPr>
      </p:pic>
    </p:spTree>
  </p:cSld>
  <p:clrMapOvr>
    <a:masterClrMapping/>
  </p:clrMapOvr>
  <p:transition advClick="0"/>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Bye!</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pic>
        <p:nvPicPr>
          <p:cNvPr id="7" name="Picture 6" descr="qbx_nxt.png">
            <a:hlinkClick r:id="" action="ppaction://hlinkshowjump?jump=nextslide"/>
          </p:cNvPr>
          <p:cNvPicPr>
            <a:picLocks noChangeAspect="1"/>
          </p:cNvPicPr>
          <p:nvPr/>
        </p:nvPicPr>
        <p:blipFill>
          <a:blip r:embed="rId5" cstate="print"/>
          <a:stretch>
            <a:fillRect/>
          </a:stretch>
        </p:blipFill>
        <p:spPr>
          <a:xfrm>
            <a:off x="8388424" y="1124744"/>
            <a:ext cx="394146" cy="394146"/>
          </a:xfrm>
          <a:prstGeom prst="rect">
            <a:avLst/>
          </a:prstGeom>
        </p:spPr>
      </p:pic>
    </p:spTree>
  </p:cSld>
  <p:clrMapOvr>
    <a:masterClrMapping/>
  </p:clrMapOvr>
  <p:transition advClick="0"/>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r_szr.gif"/>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n-GB" dirty="0" smtClean="0"/>
              <a:t>Q Almost 48. C Ya!</a:t>
            </a:r>
            <a:endParaRPr lang="en-GB" dirty="0"/>
          </a:p>
        </p:txBody>
      </p:sp>
      <p:pic>
        <p:nvPicPr>
          <p:cNvPr id="4" name="Content Placeholder 3" descr="teleport.png"/>
          <p:cNvPicPr>
            <a:picLocks noGrp="1" noChangeAspect="1"/>
          </p:cNvPicPr>
          <p:nvPr>
            <p:ph idx="1"/>
          </p:nvPr>
        </p:nvPicPr>
        <p:blipFill>
          <a:blip r:embed="rId4" cstate="print"/>
          <a:stretch>
            <a:fillRect/>
          </a:stretch>
        </p:blipFill>
        <p:spPr>
          <a:xfrm>
            <a:off x="6804248" y="3032956"/>
            <a:ext cx="1296144" cy="1620180"/>
          </a:xfr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5.55556E-7 -6.66667E-6 C 0.01667 -0.03681 0.00781 -0.01204 -0.00781 -0.10417 C -0.02257 -0.19144 -0.10503 -0.27223 -0.16736 -0.29167 C -0.19583 -0.28473 -0.22483 -0.27987 -0.25312 -0.27084 C -0.31545 -0.25116 -0.38559 -0.19792 -0.42361 -0.12709 C -0.44219 -0.0919 -0.45208 -0.04931 -0.46094 -0.00834 C -0.45729 0.00972 -0.45556 0.0287 -0.45 0.04583 C -0.42951 0.10833 -0.37049 0.10902 -0.32812 0.11458 C -0.27413 0.10833 -0.21927 0.10763 -0.16562 0.09583 C -0.14375 0.09097 -0.10312 0.06458 -0.10312 0.06458 C -0.08403 0.04421 -0.08021 0.03564 -0.075 0.00416 C -0.08021 -0.02362 -0.08333 -0.05232 -0.09062 -0.07917 C -0.10521 -0.13311 -0.1658 -0.19584 -0.20781 -0.20834 C -0.22135 -0.20348 -0.23542 -0.20093 -0.24844 -0.19376 C -0.27309 -0.1801 -0.28021 -0.13288 -0.2875 -0.10417 C -0.28194 -0.05973 -0.2816 -0.01343 -0.27031 0.02916 C -0.24514 0.12384 -0.14184 0.20138 -0.07656 0.22916 C -0.04306 0.24328 -0.00781 0.2486 0.02656 0.25833 C 0.13802 0.24467 0.20278 0.27036 0.28125 0.19791 C 0.28576 0.16504 0.27396 0.13796 0.24844 0.12499 C 0.1783 0.08958 0.13924 0.08402 0.06563 0.07499 C 0.03906 0.07175 0.0125 0.06944 -0.01406 0.06874 C -0.175 0.06458 -0.33594 0.06319 -0.49687 0.06041 C -0.50208 0.05624 -0.5099 0.05532 -0.5125 0.04791 C -0.51458 0.04189 -0.51007 0.03495 -0.50781 0.02916 C -0.50087 0.01157 -0.47934 -0.02385 -0.47031 -0.03334 C -0.39653 -0.11042 -0.33368 -0.13982 -0.24219 -0.16251 C -0.21198 -0.15556 -0.18142 -0.1507 -0.15156 -0.14167 C -0.11701 -0.13126 -0.08872 -0.07223 -0.06875 -0.03959 C -0.05885 -0.02339 -0.05104 -0.00487 -0.04219 0.01249 C -0.03993 0.01689 -0.03646 0.02198 -0.0375 0.02708 C -0.03819 0.03055 -0.04184 0.02337 -0.04375 0.02083 C -0.05312 0.00833 -0.06198 -0.00487 -0.07187 -0.01667 C -0.10174 -0.05232 -0.12083 -0.07315 -0.15625 -0.09584 C -0.18906 -0.11667 -0.22326 -0.13357 -0.25625 -0.15417 C -0.2842 -0.17177 -0.31024 -0.19538 -0.33906 -0.21042 C -0.36927 -0.22616 -0.40278 -0.2294 -0.43281 -0.24584 C -0.44427 -0.25209 -0.45573 -0.25834 -0.46719 -0.26459 C -0.47604 -0.26181 -0.49115 -0.26783 -0.49375 -0.25626 C -0.49705 -0.2419 -0.4842 -0.22917 -0.47812 -0.21667 C -0.46163 -0.18265 -0.43663 -0.14283 -0.41406 -0.11667 C -0.3191 -0.00626 -0.17205 0.04212 -0.05156 0.07499 C 0.03889 0.07106 0.04358 0.10393 0.07031 0.02083 C 0.05833 -0.01737 0.05174 -0.05927 0.03438 -0.09376 C 0.02326 -0.11598 0.00417 -0.12894 -0.0125 -0.14376 C -0.08177 -0.20579 -0.13594 -0.21945 -0.21736 -0.23751 C -0.39583 -0.21181 -0.56215 -0.29792 -0.61094 -0.06667 C -0.61545 -0.04538 -0.61823 -0.02362 -0.62187 -0.00209 C -0.62187 -0.00163 -0.61111 0.12847 -0.6 0.15833 C -0.59462 0.17245 -0.58472 0.18263 -0.57812 0.19583 C -0.57326 0.20555 -0.57083 0.21759 -0.56562 0.22708 C -0.54826 0.25902 -0.50608 0.27453 -0.47812 0.27916 C -0.44861 0.27083 -0.4184 0.26481 -0.38906 0.25416 C -0.38559 0.25277 -0.38038 0.2486 -0.38125 0.24374 C -0.39427 0.17106 -0.42812 0.12291 -0.46562 0.07083 C -0.51111 0.00763 -0.55816 -0.05325 -0.60625 -0.11251 C -0.63385 -0.14653 -0.66285 -0.17778 -0.67969 -0.22292 C -0.67604 -0.22987 -0.67448 -0.24005 -0.66875 -0.24376 C -0.66076 -0.24908 -0.65104 -0.24908 -0.64219 -0.24792 C -0.59462 -0.24144 -0.5474 -0.22987 -0.5 -0.22084 C -0.39184 -0.16945 -0.28142 -0.12825 -0.175 -0.07084 C -0.0941 -0.02709 -0.01806 0.02754 0.03438 0.12291 C 0.01563 0.15046 0.02188 0.15161 -0.01094 0.14999 C -0.13698 0.14421 -0.26302 0.13472 -0.38906 0.12708 C -0.42118 0.11435 -0.44965 0.10323 -0.47969 0.08541 C -0.44687 0.06944 -0.41979 0.06573 -0.38437 0.06249 C -0.34861 0.06296 -0.21337 0.05694 -0.15781 0.07708 C -0.08958 0.10185 -0.02344 0.13541 0.04375 0.16458 C 0.29913 0.27546 0.04774 0.14698 0.17344 0.21249 C 0.19115 0.20833 0.21823 0.22129 0.22656 0.19999 C 0.23472 0.17939 0.21441 0.15532 0.20313 0.13749 C 0.17917 0.09976 0.12708 0.05046 0.09375 0.02291 C 0.07153 0.00462 0.04878 -0.01135 0.02656 -0.02917 C 0.01597 -0.03774 0.00677 -0.04954 -0.00469 -0.05626 C -0.09514 -0.1088 -0.19844 -0.14862 -0.29687 -0.15834 C -0.35226 -0.14885 -0.35729 -0.15718 -0.39375 -0.11459 C -0.38594 -0.07848 -0.38056 -0.04121 -0.37031 -0.00626 C -0.36424 0.01481 -0.33247 0.05277 -0.32187 0.06249 C -0.27795 0.10347 -0.21962 0.13286 -0.16875 0.15416 C -0.13733 0.16735 -0.10538 0.1787 -0.07344 0.18958 C -0.0408 0.20092 0.025 0.22083 0.025 0.22083 C 0.0599 0.21458 0.09722 0.2199 0.12969 0.20208 C 0.13802 0.19745 0.12847 0.17661 0.12344 0.16666 C 0.11736 0.15485 0.07535 0.12476 0.06875 0.12083 C -0.00243 0.07777 0.02083 0.10231 -0.07031 0.06041 C -0.14618 0.02569 -0.25937 -0.05255 -0.33437 -0.05834 C -0.36146 -0.06042 -0.38854 -0.06251 -0.41562 -0.06459 C -0.51528 -0.05765 -0.61476 -0.0551 -0.71424 -0.04376 C -0.72622 -0.04237 -0.72674 -0.02894 -0.72812 -0.01876 C -0.71233 0.01272 -0.70035 0.02638 -0.67187 0.03958 C -0.57101 0.0868 -0.53021 0.1111 -0.43281 0.12499 C -0.40069 0.12962 -0.36823 0.12916 -0.33594 0.13124 C -0.19062 0.12222 -0.04514 0.11689 0.1 0.10416 C 0.1184 0.10254 0.11806 0.09444 0.12188 0.07916 C 0.11667 0.05902 0.11493 0.03657 0.10625 0.01874 C 0.09479 -0.00464 0.07743 -0.02177 0.0625 -0.04167 C 0.02917 -0.08612 -0.00486 -0.12454 -0.04062 -0.16459 C -0.06285 -0.18959 -0.08125 -0.21459 -0.10937 -0.22709 C -0.16736 -0.21065 -0.23628 -0.19815 -0.28906 -0.15626 C -0.30417 -0.14422 -0.31684 -0.12755 -0.33125 -0.11459 C -0.35104 -0.097 -0.37361 -0.0845 -0.39219 -0.06459 C -0.42135 -0.03334 -0.42865 -0.00718 -0.44531 0.03333 C -0.44635 0.05069 -0.45174 0.06851 -0.44861 0.08541 C -0.43368 0.16157 -0.40174 0.21689 -0.34531 0.24166 C -0.32934 0.2486 -0.31198 0.2486 -0.29531 0.25208 C -0.23403 0.24166 -0.17187 0.2361 -0.11094 0.22083 C -0.04444 0.20416 0.02396 0.12175 0.06406 0.05416 C 0.06771 0.03819 0.07604 0.02291 0.075 0.00624 C 0.06927 -0.07987 0.03368 -0.13565 -0.01875 -0.17917 C -0.10729 -0.25255 -0.20434 -0.2639 -0.30469 -0.27084 C -0.44931 -0.24515 -0.54583 -0.2801 -0.625 -0.12917 C -0.62726 -0.11714 -0.6375 -0.06621 -0.63437 -0.05417 C -0.62274 -0.00649 -0.58976 0.0456 -0.55312 0.06458 C -0.52101 0.08124 -0.45469 0.10624 -0.45469 0.10624 C -0.31736 0.09235 -0.17917 0.08495 -0.04219 0.06458 C -0.01597 0.06064 -0.01667 0.02962 -0.0125 0.00624 C -0.0224 -0.02778 -0.025 -0.0676 -0.04219 -0.09584 C -0.0717 -0.14445 -0.16597 -0.17339 -0.20156 -0.18751 C -0.2875 -0.22177 -0.37465 -0.25695 -0.46406 -0.26876 C -0.4875 -0.26528 -0.51111 -0.26343 -0.53437 -0.25834 C -0.53663 -0.25788 -0.53976 -0.25487 -0.53906 -0.25209 C -0.5066 -0.12246 -0.45469 -0.05001 -0.36875 0.01874 C -0.33819 0.04328 -0.30903 0.06504 -0.27361 0.07291 C -0.25955 0.0868 -0.25486 0.07731 -0.28299 0.09166 C -0.49219 0.05647 -0.36927 0.08888 -0.47656 0.04791 C -0.50833 0.03587 -0.53681 0.03009 -0.56094 -0.00209 C -0.56302 -0.00834 -0.56753 -0.01413 -0.56719 -0.02084 C -0.56406 -0.07107 -0.54201 -0.12454 -0.50469 -0.14167 C -0.48437 -0.15093 -0.46823 -0.1514 -0.44687 -0.15417 C -0.39271 -0.14723 -0.33854 -0.14237 -0.28437 -0.13334 C -0.24983 -0.12755 -0.24826 -0.11783 -0.21736 -0.10209 C -0.09931 -0.04214 -0.25122 -0.12269 -0.15625 -0.07917 C -0.13715 -0.07038 -0.12187 -0.0588 -0.10156 -0.05417 C -0.09896 -0.05278 -0.09653 -0.05001 -0.09375 -0.05001 C -0.07587 -0.05001 -0.07222 -0.0676 -0.0625 -0.08334 C -0.06042 -0.09028 -0.05764 -0.097 -0.05625 -0.10417 C -0.04983 -0.13681 -0.06094 -0.11065 -0.04844 -0.13542 C -0.04792 -0.14028 -0.04375 -0.14746 -0.04687 -0.15001 C -0.05017 -0.15255 -0.05399 -0.14561 -0.05625 -0.14167 C -0.06302 -0.1294 -0.07344 -0.10209 -0.07344 -0.10209 C -0.08003 -0.07084 -0.08559 -0.04052 -0.08906 -0.00834 C -0.08698 0.01944 -0.08611 0.04745 -0.08281 0.07499 C -0.0816 0.08541 -0.07587 0.09421 -0.07344 0.10416 C -0.07292 0.10694 -0.0724 0.10972 -0.07187 0.11249 C -0.07135 0.11458 -0.06875 0.11921 -0.07031 0.11874 C -0.07361 0.11759 -0.07535 0.11296 -0.07812 0.11041 C -0.08316 0.10601 -0.08854 0.10231 -0.09375 0.09791 C -0.10677 0.08703 -0.11979 0.07569 -0.13281 0.06458 C -0.14913 0.05069 -0.16128 0.02708 -0.17969 0.01874 C -0.20677 0.00624 -0.23819 -0.01436 -0.26736 -0.02084 C -0.26979 -0.02223 -0.27691 -0.02755 -0.27517 -0.02501 C -0.2691 -0.01714 -0.2533 -0.00973 -0.24687 -0.00417 C -0.23247 0.00833 -0.21875 0.02222 -0.20469 0.03541 C -0.18281 0.05578 -0.1592 0.07337 -0.1375 0.09374 C -0.1309 0.09999 -0.12552 0.10856 -0.11875 0.11458 C -0.10937 0.12291 -0.09948 0.12985 -0.08906 0.13541 C -0.08507 0.13749 -0.07656 0.13958 -0.07656 0.13958 C -0.06267 0.13495 -0.07708 0.12615 -0.08281 0.12083 C -0.08872 0.1155 -0.09375 0.10833 -0.1 0.10416 C -0.10625 0.09999 -0.11285 0.09675 -0.11875 0.09166 C -0.15139 0.06388 -0.12656 0.05902 -0.18906 0.03333 C -0.23142 0.01597 -0.27535 -0.00093 -0.31736 -0.02084 C -0.37986 -0.0507 -0.32257 -0.03126 -0.3875 -0.05001 C -0.42396 -0.04653 -0.46076 -0.04769 -0.49687 -0.03959 C -0.50052 -0.03866 -0.49948 -0.02964 -0.49861 -0.02501 C -0.48507 0.03101 -0.44115 0.07731 -0.40625 0.10833 C -0.39826 0.1155 -0.39167 0.12592 -0.38281 0.13124 C -0.36424 0.14259 -0.32517 0.15833 -0.32517 0.15833 C -0.2724 0.15601 -0.21111 0.18472 -0.16736 0.14583 C -0.16441 0.12754 -0.16337 0.1118 -0.17812 0.10208 C -0.18247 0.0993 -0.1875 0.0993 -0.19219 0.09791 C -0.20677 0.08819 -0.21736 0.08194 -0.23125 0.06874 C -0.25503 0.04629 -0.27517 0.01874 -0.30312 0.00624 C -0.31823 -0.01089 -0.33542 -0.02408 -0.35156 -0.03959 C -0.36441 -0.05186 -0.37517 -0.07362 -0.38906 -0.08334 C -0.40087 -0.09144 -0.42083 -0.09584 -0.43437 -0.09792 C -0.46944 -0.09515 -0.49549 -0.1007 -0.525 -0.08751 C -0.53368 -0.06991 -0.53403 -0.03311 -0.52031 -0.02084 C -0.51528 -0.01089 -0.50556 -0.00788 -0.49861 -6.66667E-6 C -0.49132 0.00786 -0.48472 0.01874 -0.47656 0.02499 C -0.47309 0.02754 -0.4691 0.02893 -0.46562 0.03124 C -0.46458 0.03333 -0.46389 0.03587 -0.4625 0.03749 C -0.46128 0.03888 -0.4592 0.03865 -0.45781 0.03958 C -0.4526 0.04305 -0.44757 0.04953 -0.44219 0.05208 C -0.43819 0.05393 -0.42969 0.05624 -0.42969 0.05624 C -0.41875 0.05485 -0.40781 0.05416 -0.39687 0.05208 C -0.39045 0.05069 -0.37812 0.04583 -0.37812 0.04583 C -0.36319 0.03263 -0.35747 0.01018 -0.34219 -0.00209 C -0.32934 -0.02362 -0.34392 -0.00255 -0.32517 -0.01876 C -0.31354 -0.02871 -0.30625 -0.04214 -0.29219 -0.04584 C -0.27847 -0.0551 -0.26302 -0.0507 -0.24844 -0.04584 C -0.24549 -0.0419 -0.24132 -0.03982 -0.23906 -0.03542 C -0.23576 -0.02894 -0.23594 -0.02015 -0.23437 -0.01251 C -0.23767 0.01272 -0.23924 0.05555 -0.25 0.08124 C -0.26111 0.10763 -0.27361 0.1118 -0.29219 0.12499 C -0.30521 0.13402 -0.31771 0.14884 -0.33125 0.15624 C -0.33767 0.15972 -0.34497 0.15972 -0.35156 0.16249 C -0.3816 0.17522 -0.35156 0.16805 -0.37656 0.17291 C -0.38351 0.17592 -0.38976 0.18101 -0.39687 0.18333 C -0.40608 0.18634 -0.41562 0.18703 -0.425 0.18958 C -0.45208 0.18819 -0.47917 0.18749 -0.50625 0.18541 C -0.5125 0.18495 -0.51892 0.18101 -0.52361 0.17499 C -0.52917 0.16759 -0.53108 0.16064 -0.5375 0.15416 C -0.53802 0.14791 -0.53785 0.14143 -0.53906 0.13541 C -0.53958 0.1331 -0.54132 0.13147 -0.54219 0.12916 C -0.54618 0.11851 -0.54878 0.10485 -0.55156 0.09374 C -0.55347 0.07546 -0.55139 0.06712 -0.54687 0.04999 C -0.54583 0.04513 -0.54635 0.03888 -0.54375 0.03541 C -0.54062 0.03124 -0.5349 0.03263 -0.53125 0.02916 C -0.52951 0.02754 -0.5283 0.02453 -0.52656 0.02291 C -0.52309 0.01967 -0.51927 0.01735 -0.51562 0.01458 C -0.51528 0.01249 -0.51545 0.00925 -0.51406 0.00833 C -0.51076 0.00624 -0.50538 0.01018 -0.50312 0.00624 C -0.50087 0.00208 -0.5066 -0.01459 -0.50781 -0.01876 C -0.51042 -0.03936 -0.51042 -0.06343 -0.50156 -0.08126 C -0.49861 -0.10093 -0.49722 -0.10533 -0.50312 -0.13334 C -0.50417 -0.13751 -0.50521 -0.12501 -0.50625 -0.12084 C -0.50729 -0.11737 -0.50833 -0.1139 -0.50937 -0.11042 C -0.51302 -0.08056 -0.50747 -0.11714 -0.51719 -0.08334 C -0.5184 -0.0794 -0.51806 -0.07501 -0.51875 -0.07084 C -0.52153 -0.0551 -0.52274 -0.05348 -0.52812 -0.03751 C -0.52517 0.00671 -0.52674 0.01203 -0.51094 0.04374 C -0.50816 0.05902 -0.51163 0.04583 -0.50469 0.05833 C -0.50295 0.06157 -0.50174 0.0655 -0.5 0.06874 C -0.49531 0.07708 -0.48872 0.07985 -0.48281 0.08541 C -0.47257 0.09513 -0.48351 0.08935 -0.47361 0.09374 C -0.47187 0.09583 -0.47083 0.09837 -0.46875 0.09999 C -0.46736 0.10115 -0.46528 0.10046 -0.46406 0.10208 C -0.46024 0.10763 -0.45469 0.12083 -0.45469 0.12083 C -0.45104 0.13772 -0.44375 0.16342 -0.45312 0.17916 C -0.45625 0.18425 -0.46146 0.18425 -0.46562 0.18541 C -0.49479 0.17962 -0.51736 0.17638 -0.54375 0.16458 C -0.56528 0.15509 -0.58368 0.13402 -0.60156 0.11666 C -0.60521 0.11319 -0.60972 0.11087 -0.6125 0.10624 C -0.62083 0.09235 -0.61615 0.0986 -0.62674 0.08749 C -0.62812 0.08402 -0.62951 0.08032 -0.63142 0.07708 C -0.63368 0.07314 -0.63698 0.07083 -0.63924 0.06666 C -0.64028 0.06435 -0.63941 0.06064 -0.64062 0.05833 C -0.6434 0.05347 -0.65 0.04583 -0.65 0.04583 C -0.65816 0.01851 -0.67465 -0.00603 -0.68594 -0.03126 C -0.6934 -0.04792 -0.68542 -0.05556 -0.69844 -0.06876 C -0.70139 -0.08056 -0.70174 -0.0845 -0.71094 -0.08751 C -0.71771 -0.09653 -0.72674 -0.10093 -0.73594 -0.10417 C -0.74167 -0.11181 -0.74635 -0.11112 -0.75312 -0.11667 C -0.75538 -0.11853 -0.75747 -0.12061 -0.75937 -0.12292 C -0.76111 -0.12478 -0.76215 -0.12755 -0.76424 -0.12917 C -0.76562 -0.13033 -0.76736 -0.1301 -0.76875 -0.13126 C -0.77535 -0.13612 -0.77865 -0.14028 -0.78437 -0.14584 C -0.78785 -0.14908 -0.79201 -0.1507 -0.79531 -0.15417 C -0.80122 -0.16019 -0.8059 -0.17015 -0.81094 -0.17709 C -0.81319 -0.18658 -0.8151 -0.19815 -0.82031 -0.20626 C -0.82708 -0.21667 -0.83576 -0.22478 -0.84219 -0.23542 C -0.86094 -0.26667 -0.88438 -0.2889 -0.90938 -0.31042 C -0.92014 -0.31968 -0.93247 -0.32848 -0.94219 -0.33959 C -0.94549 -0.34329 -0.94844 -0.34792 -0.95156 -0.35209 C -0.95313 -0.35417 -0.95625 -0.35834 -0.95625 -0.35834 C -0.95885 -0.36876 -0.96389 -0.3764 -0.96563 -0.38751 C -0.96736 -0.39908 -0.96875 -0.42802 -0.97969 -0.43542 " pathEditMode="relative" ptsTypes="fffffffffffffffffffffffffffffffffffffffffffffffffffffffffffffffffffffffffffffffffffffffffffffffffffffffffffffffffffffffffffffffffffffffffffffffffffffffffffffffffffffffffffffffffffffffffffffffffffffffffffffffffffffffffffffffffffffffffffffffffffffffffffffffffA">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Q48. Get </a:t>
            </a:r>
            <a:r>
              <a:rPr lang="en-GB" dirty="0" err="1" smtClean="0"/>
              <a:t>outta</a:t>
            </a:r>
            <a:r>
              <a:rPr lang="en-GB" dirty="0" smtClean="0"/>
              <a:t> the teleport!</a:t>
            </a:r>
            <a:endParaRPr lang="en-GB" dirty="0"/>
          </a:p>
        </p:txBody>
      </p:sp>
      <p:sp>
        <p:nvSpPr>
          <p:cNvPr id="3" name="Content Placeholder 2"/>
          <p:cNvSpPr>
            <a:spLocks noGrp="1"/>
          </p:cNvSpPr>
          <p:nvPr>
            <p:ph idx="1"/>
          </p:nvPr>
        </p:nvSpPr>
        <p:spPr/>
        <p:txBody>
          <a:bodyPr/>
          <a:lstStyle/>
          <a:p>
            <a:pPr>
              <a:buNone/>
            </a:pPr>
            <a:r>
              <a:rPr lang="en-GB" dirty="0" smtClean="0"/>
              <a:t>Just click it. That’s all you do... Click it...</a:t>
            </a:r>
            <a:endParaRPr lang="en-GB" dirty="0"/>
          </a:p>
        </p:txBody>
      </p:sp>
      <p:pic>
        <p:nvPicPr>
          <p:cNvPr id="4" name="Content Placeholder 3" descr="teleport.png">
            <a:hlinkClick r:id="" action="ppaction://hlinkshowjump?jump=nextslide"/>
          </p:cNvPr>
          <p:cNvPicPr>
            <a:picLocks noChangeAspect="1"/>
          </p:cNvPicPr>
          <p:nvPr/>
        </p:nvPicPr>
        <p:blipFill>
          <a:blip r:embed="rId2" cstate="print"/>
          <a:stretch>
            <a:fillRect/>
          </a:stretch>
        </p:blipFill>
        <p:spPr>
          <a:xfrm>
            <a:off x="3995936" y="3068960"/>
            <a:ext cx="1296144" cy="1620180"/>
          </a:xfrm>
          <a:prstGeom prst="rect">
            <a:avLst/>
          </a:prstGeom>
        </p:spPr>
      </p:pic>
    </p:spTree>
  </p:cSld>
  <p:clrMapOvr>
    <a:masterClrMapping/>
  </p:clrMapOvr>
  <p:transition advClick="0"/>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 FACT: DID YOU KNOW...</a:t>
            </a:r>
            <a:endParaRPr lang="en-GB" dirty="0"/>
          </a:p>
        </p:txBody>
      </p:sp>
      <p:sp>
        <p:nvSpPr>
          <p:cNvPr id="3" name="Content Placeholder 2"/>
          <p:cNvSpPr>
            <a:spLocks noGrp="1"/>
          </p:cNvSpPr>
          <p:nvPr>
            <p:ph idx="1"/>
          </p:nvPr>
        </p:nvSpPr>
        <p:spPr/>
        <p:txBody>
          <a:bodyPr/>
          <a:lstStyle/>
          <a:p>
            <a:pPr>
              <a:buNone/>
            </a:pPr>
            <a:r>
              <a:rPr lang="en-GB" dirty="0" smtClean="0"/>
              <a:t>The colour seizure part was made up of an animated GIF image that was 1 pixel high and wide?</a:t>
            </a:r>
          </a:p>
          <a:p>
            <a:pPr>
              <a:buNone/>
            </a:pPr>
            <a:endParaRPr lang="en-GB" dirty="0" smtClean="0"/>
          </a:p>
          <a:p>
            <a:pPr>
              <a:buNone/>
            </a:pPr>
            <a:r>
              <a:rPr lang="en-GB" dirty="0" smtClean="0"/>
              <a:t>                            </a:t>
            </a: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816"/>
            <a:ext cx="8229600" cy="1143000"/>
          </a:xfrm>
        </p:spPr>
        <p:txBody>
          <a:bodyPr>
            <a:normAutofit fontScale="90000"/>
          </a:bodyPr>
          <a:lstStyle/>
          <a:p>
            <a:r>
              <a:rPr lang="en-GB" dirty="0" smtClean="0"/>
              <a:t>Q49. It’ll take a while to get to question 75! Oh well, I’m gonna go take a break now that’s enough questions made for today.</a:t>
            </a:r>
            <a:endParaRPr lang="en-GB" dirty="0"/>
          </a:p>
        </p:txBody>
      </p:sp>
      <p:sp>
        <p:nvSpPr>
          <p:cNvPr id="3" name="Content Placeholder 2"/>
          <p:cNvSpPr>
            <a:spLocks noGrp="1"/>
          </p:cNvSpPr>
          <p:nvPr>
            <p:ph idx="1"/>
          </p:nvPr>
        </p:nvSpPr>
        <p:spPr/>
        <p:txBody>
          <a:bodyPr/>
          <a:lstStyle/>
          <a:p>
            <a:endParaRPr lang="en-GB" dirty="0" smtClean="0"/>
          </a:p>
          <a:p>
            <a:endParaRPr lang="en-GB" dirty="0" smtClean="0"/>
          </a:p>
          <a:p>
            <a:endParaRPr lang="en-GB" dirty="0" smtClean="0"/>
          </a:p>
          <a:p>
            <a:pPr>
              <a:buNone/>
            </a:pPr>
            <a:r>
              <a:rPr lang="en-GB" dirty="0" smtClean="0"/>
              <a:t>                       </a:t>
            </a: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Q50. Yes Q49 was THAT easy.</a:t>
            </a:r>
            <a:br>
              <a:rPr lang="en-GB" dirty="0" smtClean="0"/>
            </a:br>
            <a:r>
              <a:rPr lang="en-GB" dirty="0" smtClean="0"/>
              <a:t>Another maze!</a:t>
            </a:r>
            <a:endParaRPr lang="en-GB" dirty="0"/>
          </a:p>
        </p:txBody>
      </p:sp>
      <p:pic>
        <p:nvPicPr>
          <p:cNvPr id="4" name="Content Placeholder 3" descr="maze_click.png">
            <a:hlinkClick r:id="" action="ppaction://hlinkshowjump?jump=nextslide"/>
          </p:cNvPr>
          <p:cNvPicPr>
            <a:picLocks noGrp="1" noChangeAspect="1"/>
          </p:cNvPicPr>
          <p:nvPr>
            <p:ph idx="1"/>
          </p:nvPr>
        </p:nvPicPr>
        <p:blipFill>
          <a:blip r:embed="rId2" cstate="print"/>
          <a:stretch>
            <a:fillRect/>
          </a:stretch>
        </p:blipFill>
        <p:spPr>
          <a:xfrm>
            <a:off x="7380312" y="5517232"/>
            <a:ext cx="610170" cy="610170"/>
          </a:xfrm>
        </p:spPr>
      </p:pic>
    </p:spTree>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AND FAIL!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Q50. Yes Q49 was THAT easy.</a:t>
            </a:r>
            <a:br>
              <a:rPr lang="en-GB" dirty="0" smtClean="0"/>
            </a:br>
            <a:r>
              <a:rPr lang="en-GB" dirty="0" smtClean="0"/>
              <a:t>Let’s make you click the red circle to finish the maze now, too!</a:t>
            </a:r>
            <a:endParaRPr lang="en-GB" dirty="0"/>
          </a:p>
        </p:txBody>
      </p:sp>
      <p:pic>
        <p:nvPicPr>
          <p:cNvPr id="4" name="Content Placeholder 3" descr="maze_click.png">
            <a:hlinkHover r:id="" action="ppaction://hlinkshowjump?jump=nextslide"/>
          </p:cNvPr>
          <p:cNvPicPr>
            <a:picLocks noGrp="1" noChangeAspect="1"/>
          </p:cNvPicPr>
          <p:nvPr>
            <p:ph idx="1"/>
          </p:nvPr>
        </p:nvPicPr>
        <p:blipFill>
          <a:blip r:embed="rId2" cstate="print"/>
          <a:stretch>
            <a:fillRect/>
          </a:stretch>
        </p:blipFill>
        <p:spPr>
          <a:xfrm>
            <a:off x="3491880" y="2996952"/>
            <a:ext cx="610170" cy="610170"/>
          </a:xfrm>
        </p:spPr>
      </p:pic>
      <p:pic>
        <p:nvPicPr>
          <p:cNvPr id="5" name="Picture 4" descr="maze_line.png">
            <a:hlinkHover r:id="" action="ppaction://hlinkshowjump?jump=lastslide"/>
          </p:cNvPr>
          <p:cNvPicPr>
            <a:picLocks noChangeAspect="1"/>
          </p:cNvPicPr>
          <p:nvPr/>
        </p:nvPicPr>
        <p:blipFill>
          <a:blip r:embed="rId3" cstate="print"/>
          <a:stretch>
            <a:fillRect/>
          </a:stretch>
        </p:blipFill>
        <p:spPr>
          <a:xfrm>
            <a:off x="5076056" y="5301208"/>
            <a:ext cx="3291858" cy="185167"/>
          </a:xfrm>
          <a:prstGeom prst="rect">
            <a:avLst/>
          </a:prstGeom>
        </p:spPr>
      </p:pic>
      <p:pic>
        <p:nvPicPr>
          <p:cNvPr id="6" name="Picture 5" descr="maze_line.png">
            <a:hlinkHover r:id="" action="ppaction://hlinkshowjump?jump=lastslide"/>
          </p:cNvPr>
          <p:cNvPicPr>
            <a:picLocks noChangeAspect="1"/>
          </p:cNvPicPr>
          <p:nvPr/>
        </p:nvPicPr>
        <p:blipFill>
          <a:blip r:embed="rId4" cstate="print"/>
          <a:stretch>
            <a:fillRect/>
          </a:stretch>
        </p:blipFill>
        <p:spPr>
          <a:xfrm>
            <a:off x="2515771" y="6196161"/>
            <a:ext cx="5852143" cy="329183"/>
          </a:xfrm>
          <a:prstGeom prst="rect">
            <a:avLst/>
          </a:prstGeom>
        </p:spPr>
      </p:pic>
      <p:pic>
        <p:nvPicPr>
          <p:cNvPr id="8" name="Picture 7" descr="maze_line.png">
            <a:hlinkHover r:id="" action="ppaction://hlinkshowjump?jump=lastslide"/>
          </p:cNvPr>
          <p:cNvPicPr>
            <a:picLocks noChangeAspect="1"/>
          </p:cNvPicPr>
          <p:nvPr/>
        </p:nvPicPr>
        <p:blipFill>
          <a:blip r:embed="rId5" cstate="print"/>
          <a:stretch>
            <a:fillRect/>
          </a:stretch>
        </p:blipFill>
        <p:spPr>
          <a:xfrm rot="5400000">
            <a:off x="5828138" y="4592623"/>
            <a:ext cx="5120569" cy="288032"/>
          </a:xfrm>
          <a:prstGeom prst="rect">
            <a:avLst/>
          </a:prstGeom>
        </p:spPr>
      </p:pic>
      <p:pic>
        <p:nvPicPr>
          <p:cNvPr id="9" name="Picture 8" descr="maze_line.png">
            <a:hlinkHover r:id="" action="ppaction://hlinkshowjump?jump=lastslide"/>
          </p:cNvPr>
          <p:cNvPicPr>
            <a:picLocks noChangeAspect="1"/>
          </p:cNvPicPr>
          <p:nvPr/>
        </p:nvPicPr>
        <p:blipFill>
          <a:blip r:embed="rId3" cstate="print"/>
          <a:stretch>
            <a:fillRect/>
          </a:stretch>
        </p:blipFill>
        <p:spPr>
          <a:xfrm rot="5400000">
            <a:off x="2586606" y="5702426"/>
            <a:ext cx="3291858" cy="185167"/>
          </a:xfrm>
          <a:prstGeom prst="rect">
            <a:avLst/>
          </a:prstGeom>
        </p:spPr>
      </p:pic>
      <p:pic>
        <p:nvPicPr>
          <p:cNvPr id="10" name="Picture 9" descr="maze_line.png">
            <a:hlinkHover r:id="" action="ppaction://hlinkshowjump?jump=lastslide"/>
          </p:cNvPr>
          <p:cNvPicPr>
            <a:picLocks noChangeAspect="1"/>
          </p:cNvPicPr>
          <p:nvPr/>
        </p:nvPicPr>
        <p:blipFill>
          <a:blip r:embed="rId3" cstate="print"/>
          <a:stretch>
            <a:fillRect/>
          </a:stretch>
        </p:blipFill>
        <p:spPr>
          <a:xfrm>
            <a:off x="3851920" y="4437112"/>
            <a:ext cx="3291858" cy="185167"/>
          </a:xfrm>
          <a:prstGeom prst="rect">
            <a:avLst/>
          </a:prstGeom>
        </p:spPr>
      </p:pic>
      <p:pic>
        <p:nvPicPr>
          <p:cNvPr id="11" name="Picture 10" descr="maze_line.png">
            <a:hlinkHover r:id="" action="ppaction://hlinkshowjump?jump=lastslide"/>
          </p:cNvPr>
          <p:cNvPicPr>
            <a:picLocks noChangeAspect="1"/>
          </p:cNvPicPr>
          <p:nvPr/>
        </p:nvPicPr>
        <p:blipFill>
          <a:blip r:embed="rId5" cstate="print"/>
          <a:stretch>
            <a:fillRect/>
          </a:stretch>
        </p:blipFill>
        <p:spPr>
          <a:xfrm>
            <a:off x="4572000" y="3789040"/>
            <a:ext cx="5120569" cy="288032"/>
          </a:xfrm>
          <a:prstGeom prst="rect">
            <a:avLst/>
          </a:prstGeom>
        </p:spPr>
      </p:pic>
      <p:pic>
        <p:nvPicPr>
          <p:cNvPr id="12" name="Picture 11" descr="maze_line.png">
            <a:hlinkHover r:id="" action="ppaction://hlinkshowjump?jump=lastslide"/>
          </p:cNvPr>
          <p:cNvPicPr>
            <a:picLocks noChangeAspect="1"/>
          </p:cNvPicPr>
          <p:nvPr/>
        </p:nvPicPr>
        <p:blipFill>
          <a:blip r:embed="rId5" cstate="print"/>
          <a:stretch>
            <a:fillRect/>
          </a:stretch>
        </p:blipFill>
        <p:spPr>
          <a:xfrm>
            <a:off x="2555776" y="3645024"/>
            <a:ext cx="5120569" cy="288032"/>
          </a:xfrm>
          <a:prstGeom prst="rect">
            <a:avLst/>
          </a:prstGeom>
        </p:spPr>
      </p:pic>
      <p:pic>
        <p:nvPicPr>
          <p:cNvPr id="13" name="Picture 12" descr="maze_line.png">
            <a:hlinkHover r:id="" action="ppaction://hlinkshowjump?jump=lastslide"/>
          </p:cNvPr>
          <p:cNvPicPr>
            <a:picLocks noChangeAspect="1"/>
          </p:cNvPicPr>
          <p:nvPr/>
        </p:nvPicPr>
        <p:blipFill>
          <a:blip r:embed="rId3" cstate="print"/>
          <a:stretch>
            <a:fillRect/>
          </a:stretch>
        </p:blipFill>
        <p:spPr>
          <a:xfrm rot="5400000">
            <a:off x="1938534" y="4190258"/>
            <a:ext cx="3291858" cy="185167"/>
          </a:xfrm>
          <a:prstGeom prst="rect">
            <a:avLst/>
          </a:prstGeom>
        </p:spPr>
      </p:pic>
      <p:pic>
        <p:nvPicPr>
          <p:cNvPr id="14" name="Picture 13" descr="maze_line.png">
            <a:hlinkHover r:id="" action="ppaction://hlinkshowjump?jump=lastslide"/>
          </p:cNvPr>
          <p:cNvPicPr>
            <a:picLocks noChangeAspect="1"/>
          </p:cNvPicPr>
          <p:nvPr/>
        </p:nvPicPr>
        <p:blipFill>
          <a:blip r:embed="rId3" cstate="print"/>
          <a:stretch>
            <a:fillRect/>
          </a:stretch>
        </p:blipFill>
        <p:spPr>
          <a:xfrm rot="5400000">
            <a:off x="786406" y="5630417"/>
            <a:ext cx="3291858" cy="185167"/>
          </a:xfrm>
          <a:prstGeom prst="rect">
            <a:avLst/>
          </a:prstGeom>
        </p:spPr>
      </p:pic>
      <p:pic>
        <p:nvPicPr>
          <p:cNvPr id="15" name="Picture 14" descr="maze_line.png">
            <a:hlinkHover r:id="" action="ppaction://hlinkshowjump?jump=lastslide"/>
          </p:cNvPr>
          <p:cNvPicPr>
            <a:picLocks noChangeAspect="1"/>
          </p:cNvPicPr>
          <p:nvPr/>
        </p:nvPicPr>
        <p:blipFill>
          <a:blip r:embed="rId5" cstate="print"/>
          <a:stretch>
            <a:fillRect/>
          </a:stretch>
        </p:blipFill>
        <p:spPr>
          <a:xfrm>
            <a:off x="323528" y="3573016"/>
            <a:ext cx="5120569" cy="288032"/>
          </a:xfrm>
          <a:prstGeom prst="rect">
            <a:avLst/>
          </a:prstGeom>
        </p:spPr>
      </p:pic>
      <p:pic>
        <p:nvPicPr>
          <p:cNvPr id="16" name="Picture 15" descr="maze_line.png">
            <a:hlinkHover r:id="" action="ppaction://hlinkshowjump?jump=lastslide"/>
          </p:cNvPr>
          <p:cNvPicPr>
            <a:picLocks noChangeAspect="1"/>
          </p:cNvPicPr>
          <p:nvPr/>
        </p:nvPicPr>
        <p:blipFill>
          <a:blip r:embed="rId3" cstate="print"/>
          <a:stretch>
            <a:fillRect/>
          </a:stretch>
        </p:blipFill>
        <p:spPr>
          <a:xfrm rot="5400000">
            <a:off x="354358" y="4406282"/>
            <a:ext cx="3291858" cy="185167"/>
          </a:xfrm>
          <a:prstGeom prst="rect">
            <a:avLst/>
          </a:prstGeom>
        </p:spPr>
      </p:pic>
      <p:pic>
        <p:nvPicPr>
          <p:cNvPr id="17" name="Picture 16" descr="maze_line.png">
            <a:hlinkHover r:id="" action="ppaction://hlinkshowjump?jump=lastslide"/>
          </p:cNvPr>
          <p:cNvPicPr>
            <a:picLocks noChangeAspect="1"/>
          </p:cNvPicPr>
          <p:nvPr/>
        </p:nvPicPr>
        <p:blipFill>
          <a:blip r:embed="rId4" cstate="print"/>
          <a:stretch>
            <a:fillRect/>
          </a:stretch>
        </p:blipFill>
        <p:spPr>
          <a:xfrm>
            <a:off x="-972616" y="6453336"/>
            <a:ext cx="5852143" cy="329183"/>
          </a:xfrm>
          <a:prstGeom prst="rect">
            <a:avLst/>
          </a:prstGeom>
        </p:spPr>
      </p:pic>
      <p:pic>
        <p:nvPicPr>
          <p:cNvPr id="18" name="Picture 17" descr="maze_line.png">
            <a:hlinkHover r:id="" action="ppaction://hlinkshowjump?jump=lastslide"/>
          </p:cNvPr>
          <p:cNvPicPr>
            <a:picLocks noChangeAspect="1"/>
          </p:cNvPicPr>
          <p:nvPr/>
        </p:nvPicPr>
        <p:blipFill>
          <a:blip r:embed="rId3" cstate="print"/>
          <a:stretch>
            <a:fillRect/>
          </a:stretch>
        </p:blipFill>
        <p:spPr>
          <a:xfrm rot="5400000">
            <a:off x="-509738" y="5918450"/>
            <a:ext cx="3291858" cy="185167"/>
          </a:xfrm>
          <a:prstGeom prst="rect">
            <a:avLst/>
          </a:prstGeom>
        </p:spPr>
      </p:pic>
      <p:pic>
        <p:nvPicPr>
          <p:cNvPr id="19" name="Picture 18" descr="maze_line.png">
            <a:hlinkHover r:id="" action="ppaction://hlinkshowjump?jump=lastslide"/>
          </p:cNvPr>
          <p:cNvPicPr>
            <a:picLocks noChangeAspect="1"/>
          </p:cNvPicPr>
          <p:nvPr/>
        </p:nvPicPr>
        <p:blipFill>
          <a:blip r:embed="rId3" cstate="print"/>
          <a:stretch>
            <a:fillRect/>
          </a:stretch>
        </p:blipFill>
        <p:spPr>
          <a:xfrm rot="5400000">
            <a:off x="-1013794" y="4118249"/>
            <a:ext cx="3291858" cy="185167"/>
          </a:xfrm>
          <a:prstGeom prst="rect">
            <a:avLst/>
          </a:prstGeom>
        </p:spPr>
      </p:pic>
      <p:pic>
        <p:nvPicPr>
          <p:cNvPr id="20" name="Picture 19" descr="maze_line.png">
            <a:hlinkHover r:id="" action="ppaction://hlinkshowjump?jump=lastslide"/>
          </p:cNvPr>
          <p:cNvPicPr>
            <a:picLocks noChangeAspect="1"/>
          </p:cNvPicPr>
          <p:nvPr/>
        </p:nvPicPr>
        <p:blipFill>
          <a:blip r:embed="rId3" cstate="print"/>
          <a:stretch>
            <a:fillRect/>
          </a:stretch>
        </p:blipFill>
        <p:spPr>
          <a:xfrm rot="5400000">
            <a:off x="-1645930" y="2894113"/>
            <a:ext cx="3291858" cy="185167"/>
          </a:xfrm>
          <a:prstGeom prst="rect">
            <a:avLst/>
          </a:prstGeom>
        </p:spPr>
      </p:pic>
      <p:pic>
        <p:nvPicPr>
          <p:cNvPr id="21" name="Picture 20" descr="maze_line.png">
            <a:hlinkHover r:id="" action="ppaction://hlinkshowjump?jump=lastslide"/>
          </p:cNvPr>
          <p:cNvPicPr>
            <a:picLocks noChangeAspect="1"/>
          </p:cNvPicPr>
          <p:nvPr/>
        </p:nvPicPr>
        <p:blipFill>
          <a:blip r:embed="rId3" cstate="print"/>
          <a:stretch>
            <a:fillRect/>
          </a:stretch>
        </p:blipFill>
        <p:spPr>
          <a:xfrm rot="5400000">
            <a:off x="-1645929" y="5119489"/>
            <a:ext cx="3291858" cy="185167"/>
          </a:xfrm>
          <a:prstGeom prst="rect">
            <a:avLst/>
          </a:prstGeom>
        </p:spPr>
      </p:pic>
      <p:pic>
        <p:nvPicPr>
          <p:cNvPr id="22" name="Picture 21" descr="maze_line.png">
            <a:hlinkHover r:id="" action="ppaction://hlinkshowjump?jump=lastslide"/>
          </p:cNvPr>
          <p:cNvPicPr>
            <a:picLocks noChangeAspect="1"/>
          </p:cNvPicPr>
          <p:nvPr/>
        </p:nvPicPr>
        <p:blipFill>
          <a:blip r:embed="rId5" cstate="print"/>
          <a:stretch>
            <a:fillRect/>
          </a:stretch>
        </p:blipFill>
        <p:spPr>
          <a:xfrm>
            <a:off x="395536" y="2636912"/>
            <a:ext cx="7680852" cy="432048"/>
          </a:xfrm>
          <a:prstGeom prst="rect">
            <a:avLst/>
          </a:prstGeom>
        </p:spPr>
      </p:pic>
      <p:pic>
        <p:nvPicPr>
          <p:cNvPr id="23" name="Picture 22" descr="maze_line.png">
            <a:hlinkHover r:id="" action="ppaction://hlinkshowjump?jump=lastslide"/>
          </p:cNvPr>
          <p:cNvPicPr>
            <a:picLocks noChangeAspect="1"/>
          </p:cNvPicPr>
          <p:nvPr/>
        </p:nvPicPr>
        <p:blipFill>
          <a:blip r:embed="rId5" cstate="print"/>
          <a:stretch>
            <a:fillRect/>
          </a:stretch>
        </p:blipFill>
        <p:spPr>
          <a:xfrm>
            <a:off x="-324544" y="1772816"/>
            <a:ext cx="11521280" cy="648072"/>
          </a:xfrm>
          <a:prstGeom prst="rect">
            <a:avLst/>
          </a:prstGeom>
        </p:spPr>
      </p:pic>
    </p:spTree>
  </p:cSld>
  <p:clrMapOvr>
    <a:masterClrMapping/>
  </p:clrMapOvr>
  <p:transition advClick="0"/>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Q51. One more.</a:t>
            </a:r>
            <a:endParaRPr lang="en-GB" dirty="0"/>
          </a:p>
        </p:txBody>
      </p:sp>
      <p:pic>
        <p:nvPicPr>
          <p:cNvPr id="4" name="Content Placeholder 3" descr="maze_click.png">
            <a:hlinkClick r:id="" action="ppaction://hlinkshowjump?jump=nextslide"/>
          </p:cNvPr>
          <p:cNvPicPr>
            <a:picLocks noGrp="1" noChangeAspect="1"/>
          </p:cNvPicPr>
          <p:nvPr>
            <p:ph idx="1"/>
          </p:nvPr>
        </p:nvPicPr>
        <p:blipFill>
          <a:blip r:embed="rId2" cstate="print"/>
          <a:stretch>
            <a:fillRect/>
          </a:stretch>
        </p:blipFill>
        <p:spPr>
          <a:xfrm>
            <a:off x="7380312" y="5517232"/>
            <a:ext cx="610170" cy="610170"/>
          </a:xfrm>
        </p:spPr>
      </p:pic>
    </p:spTree>
  </p:cSld>
  <p:clrMapOvr>
    <a:masterClrMapping/>
  </p:clrMapOvr>
  <p:transition advClick="0"/>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Q50. Touch the blue squares and... </a:t>
            </a:r>
            <a:r>
              <a:rPr lang="en-GB" dirty="0" smtClean="0">
                <a:solidFill>
                  <a:srgbClr val="FF0000"/>
                </a:solidFill>
              </a:rPr>
              <a:t>DIE!</a:t>
            </a:r>
            <a:endParaRPr lang="en-GB" dirty="0">
              <a:solidFill>
                <a:srgbClr val="FF0000"/>
              </a:solidFill>
            </a:endParaRPr>
          </a:p>
        </p:txBody>
      </p:sp>
      <p:pic>
        <p:nvPicPr>
          <p:cNvPr id="4" name="Content Placeholder 3" descr="maze_click.png">
            <a:hlinkHover r:id="" action="ppaction://hlinkshowjump?jump=nextslide"/>
          </p:cNvPr>
          <p:cNvPicPr>
            <a:picLocks noGrp="1" noChangeAspect="1"/>
          </p:cNvPicPr>
          <p:nvPr>
            <p:ph idx="1"/>
          </p:nvPr>
        </p:nvPicPr>
        <p:blipFill>
          <a:blip r:embed="rId2" cstate="print"/>
          <a:stretch>
            <a:fillRect/>
          </a:stretch>
        </p:blipFill>
        <p:spPr>
          <a:xfrm>
            <a:off x="3491880" y="2996952"/>
            <a:ext cx="610170" cy="610170"/>
          </a:xfrm>
        </p:spPr>
      </p:pic>
      <p:pic>
        <p:nvPicPr>
          <p:cNvPr id="5" name="Picture 4" descr="maze_line.png">
            <a:hlinkHover r:id="" action="ppaction://hlinkshowjump?jump=lastslide"/>
          </p:cNvPr>
          <p:cNvPicPr>
            <a:picLocks noChangeAspect="1"/>
          </p:cNvPicPr>
          <p:nvPr/>
        </p:nvPicPr>
        <p:blipFill>
          <a:blip r:embed="rId3" cstate="print"/>
          <a:stretch>
            <a:fillRect/>
          </a:stretch>
        </p:blipFill>
        <p:spPr>
          <a:xfrm>
            <a:off x="5076056" y="5301208"/>
            <a:ext cx="3291858" cy="185167"/>
          </a:xfrm>
          <a:prstGeom prst="rect">
            <a:avLst/>
          </a:prstGeom>
        </p:spPr>
      </p:pic>
      <p:pic>
        <p:nvPicPr>
          <p:cNvPr id="6" name="Picture 5" descr="maze_line.png">
            <a:hlinkHover r:id="" action="ppaction://hlinkshowjump?jump=lastslide"/>
          </p:cNvPr>
          <p:cNvPicPr>
            <a:picLocks noChangeAspect="1"/>
          </p:cNvPicPr>
          <p:nvPr/>
        </p:nvPicPr>
        <p:blipFill>
          <a:blip r:embed="rId4" cstate="print"/>
          <a:stretch>
            <a:fillRect/>
          </a:stretch>
        </p:blipFill>
        <p:spPr>
          <a:xfrm>
            <a:off x="2515771" y="6196161"/>
            <a:ext cx="5852143" cy="329183"/>
          </a:xfrm>
          <a:prstGeom prst="rect">
            <a:avLst/>
          </a:prstGeom>
        </p:spPr>
      </p:pic>
      <p:pic>
        <p:nvPicPr>
          <p:cNvPr id="8" name="Picture 7" descr="maze_line.png">
            <a:hlinkHover r:id="" action="ppaction://hlinkshowjump?jump=lastslide"/>
          </p:cNvPr>
          <p:cNvPicPr>
            <a:picLocks noChangeAspect="1"/>
          </p:cNvPicPr>
          <p:nvPr/>
        </p:nvPicPr>
        <p:blipFill>
          <a:blip r:embed="rId5" cstate="print"/>
          <a:stretch>
            <a:fillRect/>
          </a:stretch>
        </p:blipFill>
        <p:spPr>
          <a:xfrm rot="5400000">
            <a:off x="5828138" y="4592623"/>
            <a:ext cx="5120569" cy="288032"/>
          </a:xfrm>
          <a:prstGeom prst="rect">
            <a:avLst/>
          </a:prstGeom>
        </p:spPr>
      </p:pic>
      <p:pic>
        <p:nvPicPr>
          <p:cNvPr id="9" name="Picture 8" descr="maze_line.png">
            <a:hlinkHover r:id="" action="ppaction://hlinkshowjump?jump=lastslide"/>
          </p:cNvPr>
          <p:cNvPicPr>
            <a:picLocks noChangeAspect="1"/>
          </p:cNvPicPr>
          <p:nvPr/>
        </p:nvPicPr>
        <p:blipFill>
          <a:blip r:embed="rId3" cstate="print"/>
          <a:stretch>
            <a:fillRect/>
          </a:stretch>
        </p:blipFill>
        <p:spPr>
          <a:xfrm rot="5400000">
            <a:off x="2586606" y="5702426"/>
            <a:ext cx="3291858" cy="185167"/>
          </a:xfrm>
          <a:prstGeom prst="rect">
            <a:avLst/>
          </a:prstGeom>
        </p:spPr>
      </p:pic>
      <p:pic>
        <p:nvPicPr>
          <p:cNvPr id="10" name="Picture 9" descr="maze_line.png">
            <a:hlinkHover r:id="" action="ppaction://hlinkshowjump?jump=lastslide"/>
          </p:cNvPr>
          <p:cNvPicPr>
            <a:picLocks noChangeAspect="1"/>
          </p:cNvPicPr>
          <p:nvPr/>
        </p:nvPicPr>
        <p:blipFill>
          <a:blip r:embed="rId3" cstate="print"/>
          <a:stretch>
            <a:fillRect/>
          </a:stretch>
        </p:blipFill>
        <p:spPr>
          <a:xfrm>
            <a:off x="3851920" y="4437112"/>
            <a:ext cx="3291858" cy="185167"/>
          </a:xfrm>
          <a:prstGeom prst="rect">
            <a:avLst/>
          </a:prstGeom>
        </p:spPr>
      </p:pic>
      <p:pic>
        <p:nvPicPr>
          <p:cNvPr id="11" name="Picture 10" descr="maze_line.png">
            <a:hlinkHover r:id="" action="ppaction://hlinkshowjump?jump=lastslide"/>
          </p:cNvPr>
          <p:cNvPicPr>
            <a:picLocks noChangeAspect="1"/>
          </p:cNvPicPr>
          <p:nvPr/>
        </p:nvPicPr>
        <p:blipFill>
          <a:blip r:embed="rId5" cstate="print"/>
          <a:stretch>
            <a:fillRect/>
          </a:stretch>
        </p:blipFill>
        <p:spPr>
          <a:xfrm>
            <a:off x="4572000" y="3789040"/>
            <a:ext cx="5120569" cy="288032"/>
          </a:xfrm>
          <a:prstGeom prst="rect">
            <a:avLst/>
          </a:prstGeom>
        </p:spPr>
      </p:pic>
      <p:pic>
        <p:nvPicPr>
          <p:cNvPr id="12" name="Picture 11" descr="maze_line.png">
            <a:hlinkHover r:id="" action="ppaction://hlinkshowjump?jump=lastslide"/>
          </p:cNvPr>
          <p:cNvPicPr>
            <a:picLocks noChangeAspect="1"/>
          </p:cNvPicPr>
          <p:nvPr/>
        </p:nvPicPr>
        <p:blipFill>
          <a:blip r:embed="rId5" cstate="print"/>
          <a:stretch>
            <a:fillRect/>
          </a:stretch>
        </p:blipFill>
        <p:spPr>
          <a:xfrm>
            <a:off x="2555776" y="3645024"/>
            <a:ext cx="5120569" cy="288032"/>
          </a:xfrm>
          <a:prstGeom prst="rect">
            <a:avLst/>
          </a:prstGeom>
        </p:spPr>
      </p:pic>
      <p:pic>
        <p:nvPicPr>
          <p:cNvPr id="13" name="Picture 12" descr="maze_line.png">
            <a:hlinkHover r:id="" action="ppaction://hlinkshowjump?jump=lastslide"/>
          </p:cNvPr>
          <p:cNvPicPr>
            <a:picLocks noChangeAspect="1"/>
          </p:cNvPicPr>
          <p:nvPr/>
        </p:nvPicPr>
        <p:blipFill>
          <a:blip r:embed="rId3" cstate="print"/>
          <a:stretch>
            <a:fillRect/>
          </a:stretch>
        </p:blipFill>
        <p:spPr>
          <a:xfrm rot="5400000">
            <a:off x="1938534" y="4190258"/>
            <a:ext cx="3291858" cy="185167"/>
          </a:xfrm>
          <a:prstGeom prst="rect">
            <a:avLst/>
          </a:prstGeom>
        </p:spPr>
      </p:pic>
      <p:pic>
        <p:nvPicPr>
          <p:cNvPr id="14" name="Picture 13" descr="maze_line.png">
            <a:hlinkHover r:id="" action="ppaction://hlinkshowjump?jump=lastslide"/>
          </p:cNvPr>
          <p:cNvPicPr>
            <a:picLocks noChangeAspect="1"/>
          </p:cNvPicPr>
          <p:nvPr/>
        </p:nvPicPr>
        <p:blipFill>
          <a:blip r:embed="rId3" cstate="print"/>
          <a:stretch>
            <a:fillRect/>
          </a:stretch>
        </p:blipFill>
        <p:spPr>
          <a:xfrm rot="5400000">
            <a:off x="786406" y="5630417"/>
            <a:ext cx="3291858" cy="185167"/>
          </a:xfrm>
          <a:prstGeom prst="rect">
            <a:avLst/>
          </a:prstGeom>
        </p:spPr>
      </p:pic>
      <p:pic>
        <p:nvPicPr>
          <p:cNvPr id="15" name="Picture 14" descr="maze_line.png">
            <a:hlinkHover r:id="" action="ppaction://hlinkshowjump?jump=lastslide"/>
          </p:cNvPr>
          <p:cNvPicPr>
            <a:picLocks noChangeAspect="1"/>
          </p:cNvPicPr>
          <p:nvPr/>
        </p:nvPicPr>
        <p:blipFill>
          <a:blip r:embed="rId5" cstate="print"/>
          <a:stretch>
            <a:fillRect/>
          </a:stretch>
        </p:blipFill>
        <p:spPr>
          <a:xfrm>
            <a:off x="323528" y="3573016"/>
            <a:ext cx="5120569" cy="288032"/>
          </a:xfrm>
          <a:prstGeom prst="rect">
            <a:avLst/>
          </a:prstGeom>
        </p:spPr>
      </p:pic>
      <p:pic>
        <p:nvPicPr>
          <p:cNvPr id="16" name="Picture 15" descr="maze_line.png">
            <a:hlinkHover r:id="" action="ppaction://hlinkshowjump?jump=lastslide"/>
          </p:cNvPr>
          <p:cNvPicPr>
            <a:picLocks noChangeAspect="1"/>
          </p:cNvPicPr>
          <p:nvPr/>
        </p:nvPicPr>
        <p:blipFill>
          <a:blip r:embed="rId3" cstate="print"/>
          <a:stretch>
            <a:fillRect/>
          </a:stretch>
        </p:blipFill>
        <p:spPr>
          <a:xfrm rot="5400000">
            <a:off x="354358" y="4406282"/>
            <a:ext cx="3291858" cy="185167"/>
          </a:xfrm>
          <a:prstGeom prst="rect">
            <a:avLst/>
          </a:prstGeom>
        </p:spPr>
      </p:pic>
      <p:pic>
        <p:nvPicPr>
          <p:cNvPr id="17" name="Picture 16" descr="maze_line.png">
            <a:hlinkHover r:id="" action="ppaction://hlinkshowjump?jump=lastslide"/>
          </p:cNvPr>
          <p:cNvPicPr>
            <a:picLocks noChangeAspect="1"/>
          </p:cNvPicPr>
          <p:nvPr/>
        </p:nvPicPr>
        <p:blipFill>
          <a:blip r:embed="rId4" cstate="print"/>
          <a:stretch>
            <a:fillRect/>
          </a:stretch>
        </p:blipFill>
        <p:spPr>
          <a:xfrm>
            <a:off x="-972616" y="6453336"/>
            <a:ext cx="5852143" cy="329183"/>
          </a:xfrm>
          <a:prstGeom prst="rect">
            <a:avLst/>
          </a:prstGeom>
        </p:spPr>
      </p:pic>
      <p:pic>
        <p:nvPicPr>
          <p:cNvPr id="18" name="Picture 17" descr="maze_line.png">
            <a:hlinkHover r:id="" action="ppaction://hlinkshowjump?jump=lastslide"/>
          </p:cNvPr>
          <p:cNvPicPr>
            <a:picLocks noChangeAspect="1"/>
          </p:cNvPicPr>
          <p:nvPr/>
        </p:nvPicPr>
        <p:blipFill>
          <a:blip r:embed="rId3" cstate="print"/>
          <a:stretch>
            <a:fillRect/>
          </a:stretch>
        </p:blipFill>
        <p:spPr>
          <a:xfrm rot="5400000">
            <a:off x="-509738" y="5918450"/>
            <a:ext cx="3291858" cy="185167"/>
          </a:xfrm>
          <a:prstGeom prst="rect">
            <a:avLst/>
          </a:prstGeom>
        </p:spPr>
      </p:pic>
      <p:pic>
        <p:nvPicPr>
          <p:cNvPr id="19" name="Picture 18" descr="maze_line.png">
            <a:hlinkHover r:id="" action="ppaction://hlinkshowjump?jump=lastslide"/>
          </p:cNvPr>
          <p:cNvPicPr>
            <a:picLocks noChangeAspect="1"/>
          </p:cNvPicPr>
          <p:nvPr/>
        </p:nvPicPr>
        <p:blipFill>
          <a:blip r:embed="rId3" cstate="print"/>
          <a:stretch>
            <a:fillRect/>
          </a:stretch>
        </p:blipFill>
        <p:spPr>
          <a:xfrm rot="5400000">
            <a:off x="-1013794" y="4118249"/>
            <a:ext cx="3291858" cy="185167"/>
          </a:xfrm>
          <a:prstGeom prst="rect">
            <a:avLst/>
          </a:prstGeom>
        </p:spPr>
      </p:pic>
      <p:pic>
        <p:nvPicPr>
          <p:cNvPr id="20" name="Picture 19" descr="maze_line.png">
            <a:hlinkHover r:id="" action="ppaction://hlinkshowjump?jump=lastslide"/>
          </p:cNvPr>
          <p:cNvPicPr>
            <a:picLocks noChangeAspect="1"/>
          </p:cNvPicPr>
          <p:nvPr/>
        </p:nvPicPr>
        <p:blipFill>
          <a:blip r:embed="rId3" cstate="print"/>
          <a:stretch>
            <a:fillRect/>
          </a:stretch>
        </p:blipFill>
        <p:spPr>
          <a:xfrm rot="5400000">
            <a:off x="-1645930" y="2894113"/>
            <a:ext cx="3291858" cy="185167"/>
          </a:xfrm>
          <a:prstGeom prst="rect">
            <a:avLst/>
          </a:prstGeom>
        </p:spPr>
      </p:pic>
      <p:pic>
        <p:nvPicPr>
          <p:cNvPr id="21" name="Picture 20" descr="maze_line.png">
            <a:hlinkHover r:id="" action="ppaction://hlinkshowjump?jump=lastslide"/>
          </p:cNvPr>
          <p:cNvPicPr>
            <a:picLocks noChangeAspect="1"/>
          </p:cNvPicPr>
          <p:nvPr/>
        </p:nvPicPr>
        <p:blipFill>
          <a:blip r:embed="rId3" cstate="print"/>
          <a:stretch>
            <a:fillRect/>
          </a:stretch>
        </p:blipFill>
        <p:spPr>
          <a:xfrm rot="5400000">
            <a:off x="-1645929" y="5119489"/>
            <a:ext cx="3291858" cy="185167"/>
          </a:xfrm>
          <a:prstGeom prst="rect">
            <a:avLst/>
          </a:prstGeom>
        </p:spPr>
      </p:pic>
      <p:pic>
        <p:nvPicPr>
          <p:cNvPr id="22" name="Picture 21" descr="maze_line.png">
            <a:hlinkHover r:id="" action="ppaction://hlinkshowjump?jump=lastslide"/>
          </p:cNvPr>
          <p:cNvPicPr>
            <a:picLocks noChangeAspect="1"/>
          </p:cNvPicPr>
          <p:nvPr/>
        </p:nvPicPr>
        <p:blipFill>
          <a:blip r:embed="rId5" cstate="print"/>
          <a:stretch>
            <a:fillRect/>
          </a:stretch>
        </p:blipFill>
        <p:spPr>
          <a:xfrm>
            <a:off x="395536" y="2636912"/>
            <a:ext cx="7680852" cy="432048"/>
          </a:xfrm>
          <a:prstGeom prst="rect">
            <a:avLst/>
          </a:prstGeom>
        </p:spPr>
      </p:pic>
      <p:pic>
        <p:nvPicPr>
          <p:cNvPr id="23" name="Picture 22" descr="maze_line.png">
            <a:hlinkHover r:id="" action="ppaction://hlinkshowjump?jump=lastslide"/>
          </p:cNvPr>
          <p:cNvPicPr>
            <a:picLocks noChangeAspect="1"/>
          </p:cNvPicPr>
          <p:nvPr/>
        </p:nvPicPr>
        <p:blipFill>
          <a:blip r:embed="rId5" cstate="print"/>
          <a:stretch>
            <a:fillRect/>
          </a:stretch>
        </p:blipFill>
        <p:spPr>
          <a:xfrm>
            <a:off x="-324544" y="1772816"/>
            <a:ext cx="11521280" cy="648072"/>
          </a:xfrm>
          <a:prstGeom prst="rect">
            <a:avLst/>
          </a:prstGeom>
        </p:spPr>
      </p:pic>
      <p:pic>
        <p:nvPicPr>
          <p:cNvPr id="61" name="Picture 60" descr="maze_die.png">
            <a:hlinkHover r:id="" action="ppaction://hlinkshowjump?jump=lastslide"/>
          </p:cNvPr>
          <p:cNvPicPr>
            <a:picLocks noChangeAspect="1"/>
          </p:cNvPicPr>
          <p:nvPr/>
        </p:nvPicPr>
        <p:blipFill>
          <a:blip r:embed="rId6" cstate="print"/>
          <a:stretch>
            <a:fillRect/>
          </a:stretch>
        </p:blipFill>
        <p:spPr>
          <a:xfrm>
            <a:off x="8100392" y="5517232"/>
            <a:ext cx="610170" cy="610170"/>
          </a:xfrm>
          <a:prstGeom prst="rect">
            <a:avLst/>
          </a:prstGeom>
        </p:spPr>
      </p:pic>
      <p:pic>
        <p:nvPicPr>
          <p:cNvPr id="62" name="Picture 61" descr="maze_die.png">
            <a:hlinkHover r:id="" action="ppaction://hlinkshowjump?jump=lastslide"/>
          </p:cNvPr>
          <p:cNvPicPr>
            <a:picLocks noChangeAspect="1"/>
          </p:cNvPicPr>
          <p:nvPr/>
        </p:nvPicPr>
        <p:blipFill>
          <a:blip r:embed="rId6" cstate="print"/>
          <a:stretch>
            <a:fillRect/>
          </a:stretch>
        </p:blipFill>
        <p:spPr>
          <a:xfrm>
            <a:off x="6300192" y="6021288"/>
            <a:ext cx="610170" cy="610170"/>
          </a:xfrm>
          <a:prstGeom prst="rect">
            <a:avLst/>
          </a:prstGeom>
        </p:spPr>
      </p:pic>
      <p:pic>
        <p:nvPicPr>
          <p:cNvPr id="63" name="Picture 62" descr="maze_die.png">
            <a:hlinkHover r:id="" action="ppaction://hlinkshowjump?jump=lastslide"/>
          </p:cNvPr>
          <p:cNvPicPr>
            <a:picLocks noChangeAspect="1"/>
          </p:cNvPicPr>
          <p:nvPr/>
        </p:nvPicPr>
        <p:blipFill>
          <a:blip r:embed="rId6" cstate="print"/>
          <a:stretch>
            <a:fillRect/>
          </a:stretch>
        </p:blipFill>
        <p:spPr>
          <a:xfrm>
            <a:off x="5220072" y="4941168"/>
            <a:ext cx="1008112" cy="1008112"/>
          </a:xfrm>
          <a:prstGeom prst="rect">
            <a:avLst/>
          </a:prstGeom>
        </p:spPr>
      </p:pic>
      <p:pic>
        <p:nvPicPr>
          <p:cNvPr id="64" name="Picture 63" descr="maze_die.png">
            <a:hlinkHover r:id="" action="ppaction://hlinkshowjump?jump=lastslide"/>
          </p:cNvPr>
          <p:cNvPicPr>
            <a:picLocks noChangeAspect="1"/>
          </p:cNvPicPr>
          <p:nvPr/>
        </p:nvPicPr>
        <p:blipFill>
          <a:blip r:embed="rId6" cstate="print"/>
          <a:stretch>
            <a:fillRect/>
          </a:stretch>
        </p:blipFill>
        <p:spPr>
          <a:xfrm>
            <a:off x="3923928" y="5301208"/>
            <a:ext cx="1008112" cy="1008112"/>
          </a:xfrm>
          <a:prstGeom prst="rect">
            <a:avLst/>
          </a:prstGeom>
        </p:spPr>
      </p:pic>
      <p:pic>
        <p:nvPicPr>
          <p:cNvPr id="65" name="Picture 64" descr="maze_die.png">
            <a:hlinkHover r:id="" action="ppaction://hlinkshowjump?jump=lastslide"/>
          </p:cNvPr>
          <p:cNvPicPr>
            <a:picLocks noChangeAspect="1"/>
          </p:cNvPicPr>
          <p:nvPr/>
        </p:nvPicPr>
        <p:blipFill>
          <a:blip r:embed="rId6" cstate="print"/>
          <a:stretch>
            <a:fillRect/>
          </a:stretch>
        </p:blipFill>
        <p:spPr>
          <a:xfrm>
            <a:off x="4211960" y="4293096"/>
            <a:ext cx="610170" cy="610170"/>
          </a:xfrm>
          <a:prstGeom prst="rect">
            <a:avLst/>
          </a:prstGeom>
        </p:spPr>
      </p:pic>
      <p:pic>
        <p:nvPicPr>
          <p:cNvPr id="66" name="Picture 65" descr="maze_die.png">
            <a:hlinkHover r:id="" action="ppaction://hlinkshowjump?jump=lastslide"/>
          </p:cNvPr>
          <p:cNvPicPr>
            <a:picLocks noChangeAspect="1"/>
          </p:cNvPicPr>
          <p:nvPr/>
        </p:nvPicPr>
        <p:blipFill>
          <a:blip r:embed="rId6" cstate="print"/>
          <a:stretch>
            <a:fillRect/>
          </a:stretch>
        </p:blipFill>
        <p:spPr>
          <a:xfrm>
            <a:off x="7596336" y="4149080"/>
            <a:ext cx="610170" cy="610170"/>
          </a:xfrm>
          <a:prstGeom prst="rect">
            <a:avLst/>
          </a:prstGeom>
        </p:spPr>
      </p:pic>
      <p:pic>
        <p:nvPicPr>
          <p:cNvPr id="67" name="Picture 66" descr="maze_die.png">
            <a:hlinkHover r:id="" action="ppaction://hlinkshowjump?jump=lastslide"/>
          </p:cNvPr>
          <p:cNvPicPr>
            <a:picLocks noChangeAspect="1"/>
          </p:cNvPicPr>
          <p:nvPr/>
        </p:nvPicPr>
        <p:blipFill>
          <a:blip r:embed="rId6" cstate="print"/>
          <a:stretch>
            <a:fillRect/>
          </a:stretch>
        </p:blipFill>
        <p:spPr>
          <a:xfrm>
            <a:off x="7596336" y="4653136"/>
            <a:ext cx="610170" cy="610170"/>
          </a:xfrm>
          <a:prstGeom prst="rect">
            <a:avLst/>
          </a:prstGeom>
        </p:spPr>
      </p:pic>
      <p:pic>
        <p:nvPicPr>
          <p:cNvPr id="68" name="Picture 67" descr="maze_die.png">
            <a:hlinkHover r:id="" action="ppaction://hlinkshowjump?jump=lastslide"/>
          </p:cNvPr>
          <p:cNvPicPr>
            <a:picLocks noChangeAspect="1"/>
          </p:cNvPicPr>
          <p:nvPr/>
        </p:nvPicPr>
        <p:blipFill>
          <a:blip r:embed="rId6" cstate="print"/>
          <a:stretch>
            <a:fillRect/>
          </a:stretch>
        </p:blipFill>
        <p:spPr>
          <a:xfrm>
            <a:off x="6732240" y="4797152"/>
            <a:ext cx="610170" cy="610170"/>
          </a:xfrm>
          <a:prstGeom prst="rect">
            <a:avLst/>
          </a:prstGeom>
        </p:spPr>
      </p:pic>
      <p:pic>
        <p:nvPicPr>
          <p:cNvPr id="69" name="Picture 68" descr="maze_die.png">
            <a:hlinkHover r:id="" action="ppaction://hlinkshowjump?jump=lastslide"/>
          </p:cNvPr>
          <p:cNvPicPr>
            <a:picLocks noChangeAspect="1"/>
          </p:cNvPicPr>
          <p:nvPr/>
        </p:nvPicPr>
        <p:blipFill>
          <a:blip r:embed="rId6" cstate="print"/>
          <a:stretch>
            <a:fillRect/>
          </a:stretch>
        </p:blipFill>
        <p:spPr>
          <a:xfrm>
            <a:off x="6156176" y="3717032"/>
            <a:ext cx="610170" cy="610170"/>
          </a:xfrm>
          <a:prstGeom prst="rect">
            <a:avLst/>
          </a:prstGeom>
        </p:spPr>
      </p:pic>
      <p:pic>
        <p:nvPicPr>
          <p:cNvPr id="70" name="Picture 69" descr="maze_die.png">
            <a:hlinkHover r:id="" action="ppaction://hlinkshowjump?jump=lastslide"/>
          </p:cNvPr>
          <p:cNvPicPr>
            <a:picLocks noChangeAspect="1"/>
          </p:cNvPicPr>
          <p:nvPr/>
        </p:nvPicPr>
        <p:blipFill>
          <a:blip r:embed="rId6" cstate="print"/>
          <a:stretch>
            <a:fillRect/>
          </a:stretch>
        </p:blipFill>
        <p:spPr>
          <a:xfrm>
            <a:off x="5292080" y="3717032"/>
            <a:ext cx="610170" cy="610170"/>
          </a:xfrm>
          <a:prstGeom prst="rect">
            <a:avLst/>
          </a:prstGeom>
        </p:spPr>
      </p:pic>
      <p:pic>
        <p:nvPicPr>
          <p:cNvPr id="71" name="Picture 70" descr="maze_die.png">
            <a:hlinkHover r:id="" action="ppaction://hlinkshowjump?jump=lastslide"/>
          </p:cNvPr>
          <p:cNvPicPr>
            <a:picLocks noChangeAspect="1"/>
          </p:cNvPicPr>
          <p:nvPr/>
        </p:nvPicPr>
        <p:blipFill>
          <a:blip r:embed="rId6" cstate="print"/>
          <a:stretch>
            <a:fillRect/>
          </a:stretch>
        </p:blipFill>
        <p:spPr>
          <a:xfrm>
            <a:off x="3275856" y="3645024"/>
            <a:ext cx="610170" cy="610170"/>
          </a:xfrm>
          <a:prstGeom prst="rect">
            <a:avLst/>
          </a:prstGeom>
        </p:spPr>
      </p:pic>
      <p:pic>
        <p:nvPicPr>
          <p:cNvPr id="72" name="Picture 71" descr="maze_die.png">
            <a:hlinkHover r:id="" action="ppaction://hlinkshowjump?jump=lastslide"/>
          </p:cNvPr>
          <p:cNvPicPr>
            <a:picLocks noChangeAspect="1"/>
          </p:cNvPicPr>
          <p:nvPr/>
        </p:nvPicPr>
        <p:blipFill>
          <a:blip r:embed="rId6" cstate="print"/>
          <a:stretch>
            <a:fillRect/>
          </a:stretch>
        </p:blipFill>
        <p:spPr>
          <a:xfrm>
            <a:off x="2915816" y="3861048"/>
            <a:ext cx="610170" cy="610170"/>
          </a:xfrm>
          <a:prstGeom prst="rect">
            <a:avLst/>
          </a:prstGeom>
        </p:spPr>
      </p:pic>
      <p:pic>
        <p:nvPicPr>
          <p:cNvPr id="73" name="Picture 72" descr="maze_die.png">
            <a:hlinkHover r:id="" action="ppaction://hlinkshowjump?jump=lastslide"/>
          </p:cNvPr>
          <p:cNvPicPr>
            <a:picLocks noChangeAspect="1"/>
          </p:cNvPicPr>
          <p:nvPr/>
        </p:nvPicPr>
        <p:blipFill>
          <a:blip r:embed="rId6" cstate="print"/>
          <a:stretch>
            <a:fillRect/>
          </a:stretch>
        </p:blipFill>
        <p:spPr>
          <a:xfrm>
            <a:off x="2339752" y="5229200"/>
            <a:ext cx="1008112" cy="1008112"/>
          </a:xfrm>
          <a:prstGeom prst="rect">
            <a:avLst/>
          </a:prstGeom>
        </p:spPr>
      </p:pic>
      <p:pic>
        <p:nvPicPr>
          <p:cNvPr id="74" name="Picture 73" descr="maze_die.png">
            <a:hlinkHover r:id="" action="ppaction://hlinkshowjump?jump=lastslide"/>
          </p:cNvPr>
          <p:cNvPicPr>
            <a:picLocks noChangeAspect="1"/>
          </p:cNvPicPr>
          <p:nvPr/>
        </p:nvPicPr>
        <p:blipFill>
          <a:blip r:embed="rId6" cstate="print"/>
          <a:stretch>
            <a:fillRect/>
          </a:stretch>
        </p:blipFill>
        <p:spPr>
          <a:xfrm>
            <a:off x="2267744" y="4581128"/>
            <a:ext cx="1008112" cy="1008112"/>
          </a:xfrm>
          <a:prstGeom prst="rect">
            <a:avLst/>
          </a:prstGeom>
        </p:spPr>
      </p:pic>
      <p:pic>
        <p:nvPicPr>
          <p:cNvPr id="75" name="Picture 74" descr="maze_die.png">
            <a:hlinkHover r:id="" action="ppaction://hlinkshowjump?jump=lastslide"/>
          </p:cNvPr>
          <p:cNvPicPr>
            <a:picLocks noChangeAspect="1"/>
          </p:cNvPicPr>
          <p:nvPr/>
        </p:nvPicPr>
        <p:blipFill>
          <a:blip r:embed="rId6" cstate="print"/>
          <a:stretch>
            <a:fillRect/>
          </a:stretch>
        </p:blipFill>
        <p:spPr>
          <a:xfrm>
            <a:off x="1835696" y="6247830"/>
            <a:ext cx="610170" cy="610170"/>
          </a:xfrm>
          <a:prstGeom prst="rect">
            <a:avLst/>
          </a:prstGeom>
        </p:spPr>
      </p:pic>
      <p:pic>
        <p:nvPicPr>
          <p:cNvPr id="76" name="Picture 75" descr="maze_die.png">
            <a:hlinkHover r:id="" action="ppaction://hlinkshowjump?jump=lastslide"/>
          </p:cNvPr>
          <p:cNvPicPr>
            <a:picLocks noChangeAspect="1"/>
          </p:cNvPicPr>
          <p:nvPr/>
        </p:nvPicPr>
        <p:blipFill>
          <a:blip r:embed="rId6" cstate="print"/>
          <a:stretch>
            <a:fillRect/>
          </a:stretch>
        </p:blipFill>
        <p:spPr>
          <a:xfrm>
            <a:off x="971600" y="5157192"/>
            <a:ext cx="792088" cy="792088"/>
          </a:xfrm>
          <a:prstGeom prst="rect">
            <a:avLst/>
          </a:prstGeom>
        </p:spPr>
      </p:pic>
      <p:pic>
        <p:nvPicPr>
          <p:cNvPr id="77" name="Picture 76" descr="maze_die.png">
            <a:hlinkHover r:id="" action="ppaction://hlinkshowjump?jump=lastslide"/>
          </p:cNvPr>
          <p:cNvPicPr>
            <a:picLocks noChangeAspect="1"/>
          </p:cNvPicPr>
          <p:nvPr/>
        </p:nvPicPr>
        <p:blipFill>
          <a:blip r:embed="rId6" cstate="print"/>
          <a:stretch>
            <a:fillRect/>
          </a:stretch>
        </p:blipFill>
        <p:spPr>
          <a:xfrm>
            <a:off x="827584" y="3212976"/>
            <a:ext cx="1008112" cy="1008112"/>
          </a:xfrm>
          <a:prstGeom prst="rect">
            <a:avLst/>
          </a:prstGeom>
        </p:spPr>
      </p:pic>
      <p:sp>
        <p:nvSpPr>
          <p:cNvPr id="78" name="TextBox 77"/>
          <p:cNvSpPr txBox="1"/>
          <p:nvPr/>
        </p:nvSpPr>
        <p:spPr>
          <a:xfrm>
            <a:off x="4139952" y="2996952"/>
            <a:ext cx="4032448" cy="646331"/>
          </a:xfrm>
          <a:prstGeom prst="rect">
            <a:avLst/>
          </a:prstGeom>
          <a:noFill/>
        </p:spPr>
        <p:txBody>
          <a:bodyPr wrap="square" rtlCol="0">
            <a:spAutoFit/>
          </a:bodyPr>
          <a:lstStyle/>
          <a:p>
            <a:pPr algn="ctr"/>
            <a:r>
              <a:rPr lang="en-GB" sz="1200" dirty="0" smtClean="0"/>
              <a:t>I don’t care if you want to complain about the difficulty, you’ve done one hard maze; you can do another!</a:t>
            </a:r>
            <a:endParaRPr lang="en-GB" sz="1200" dirty="0"/>
          </a:p>
        </p:txBody>
      </p:sp>
      <p:pic>
        <p:nvPicPr>
          <p:cNvPr id="79" name="Picture 78" descr="maze_die.png">
            <a:hlinkHover r:id="" action="ppaction://hlinkshowjump?jump=lastslide"/>
          </p:cNvPr>
          <p:cNvPicPr>
            <a:picLocks noChangeAspect="1"/>
          </p:cNvPicPr>
          <p:nvPr/>
        </p:nvPicPr>
        <p:blipFill>
          <a:blip r:embed="rId6" cstate="print"/>
          <a:stretch>
            <a:fillRect/>
          </a:stretch>
        </p:blipFill>
        <p:spPr>
          <a:xfrm>
            <a:off x="-756592" y="6021288"/>
            <a:ext cx="1008112" cy="1008112"/>
          </a:xfrm>
          <a:prstGeom prst="rect">
            <a:avLst/>
          </a:prstGeom>
        </p:spPr>
      </p:pic>
      <p:pic>
        <p:nvPicPr>
          <p:cNvPr id="80" name="Picture 79" descr="maze_die.png">
            <a:hlinkHover r:id="" action="ppaction://hlinkshowjump?jump=lastslide"/>
          </p:cNvPr>
          <p:cNvPicPr>
            <a:picLocks noChangeAspect="1"/>
          </p:cNvPicPr>
          <p:nvPr/>
        </p:nvPicPr>
        <p:blipFill>
          <a:blip r:embed="rId6" cstate="print"/>
          <a:stretch>
            <a:fillRect/>
          </a:stretch>
        </p:blipFill>
        <p:spPr>
          <a:xfrm>
            <a:off x="323528" y="6247830"/>
            <a:ext cx="610170" cy="610170"/>
          </a:xfrm>
          <a:prstGeom prst="rect">
            <a:avLst/>
          </a:prstGeom>
        </p:spPr>
      </p:pic>
      <p:pic>
        <p:nvPicPr>
          <p:cNvPr id="81" name="Picture 80" descr="maze_die.png">
            <a:hlinkHover r:id="" action="ppaction://hlinkshowjump?jump=lastslide"/>
          </p:cNvPr>
          <p:cNvPicPr>
            <a:picLocks noChangeAspect="1"/>
          </p:cNvPicPr>
          <p:nvPr/>
        </p:nvPicPr>
        <p:blipFill>
          <a:blip r:embed="rId6" cstate="print"/>
          <a:stretch>
            <a:fillRect/>
          </a:stretch>
        </p:blipFill>
        <p:spPr>
          <a:xfrm>
            <a:off x="7812360" y="3501008"/>
            <a:ext cx="610170" cy="610170"/>
          </a:xfrm>
          <a:prstGeom prst="rect">
            <a:avLst/>
          </a:prstGeom>
        </p:spPr>
      </p:pic>
      <p:pic>
        <p:nvPicPr>
          <p:cNvPr id="82" name="Picture 81" descr="maze_die.png">
            <a:hlinkHover r:id="" action="ppaction://hlinkshowjump?jump=lastslide"/>
          </p:cNvPr>
          <p:cNvPicPr>
            <a:picLocks noChangeAspect="1"/>
          </p:cNvPicPr>
          <p:nvPr/>
        </p:nvPicPr>
        <p:blipFill>
          <a:blip r:embed="rId6" cstate="print"/>
          <a:stretch>
            <a:fillRect/>
          </a:stretch>
        </p:blipFill>
        <p:spPr>
          <a:xfrm>
            <a:off x="6660232" y="3501008"/>
            <a:ext cx="610170" cy="610170"/>
          </a:xfrm>
          <a:prstGeom prst="rect">
            <a:avLst/>
          </a:prstGeom>
        </p:spPr>
      </p:pic>
      <p:pic>
        <p:nvPicPr>
          <p:cNvPr id="84" name="Picture 83" descr="maze_die.png">
            <a:hlinkHover r:id="" action="ppaction://hlinkshowjump?jump=lastslide"/>
          </p:cNvPr>
          <p:cNvPicPr>
            <a:picLocks noChangeAspect="1"/>
          </p:cNvPicPr>
          <p:nvPr/>
        </p:nvPicPr>
        <p:blipFill>
          <a:blip r:embed="rId6" cstate="print"/>
          <a:stretch>
            <a:fillRect/>
          </a:stretch>
        </p:blipFill>
        <p:spPr>
          <a:xfrm>
            <a:off x="5940152" y="2564904"/>
            <a:ext cx="610170" cy="360040"/>
          </a:xfrm>
          <a:prstGeom prst="rect">
            <a:avLst/>
          </a:prstGeom>
        </p:spPr>
      </p:pic>
      <p:pic>
        <p:nvPicPr>
          <p:cNvPr id="85" name="Picture 84" descr="maze_die.png">
            <a:hlinkHover r:id="" action="ppaction://hlinkshowjump?jump=lastslide"/>
          </p:cNvPr>
          <p:cNvPicPr>
            <a:picLocks noChangeAspect="1"/>
          </p:cNvPicPr>
          <p:nvPr/>
        </p:nvPicPr>
        <p:blipFill>
          <a:blip r:embed="rId6" cstate="print"/>
          <a:stretch>
            <a:fillRect/>
          </a:stretch>
        </p:blipFill>
        <p:spPr>
          <a:xfrm>
            <a:off x="5148064" y="1916832"/>
            <a:ext cx="610170" cy="610170"/>
          </a:xfrm>
          <a:prstGeom prst="rect">
            <a:avLst/>
          </a:prstGeom>
        </p:spPr>
      </p:pic>
      <p:pic>
        <p:nvPicPr>
          <p:cNvPr id="86" name="Picture 85" descr="maze_die.png">
            <a:hlinkHover r:id="" action="ppaction://hlinkshowjump?jump=lastslide"/>
          </p:cNvPr>
          <p:cNvPicPr>
            <a:picLocks noChangeAspect="1"/>
          </p:cNvPicPr>
          <p:nvPr/>
        </p:nvPicPr>
        <p:blipFill>
          <a:blip r:embed="rId6" cstate="print"/>
          <a:stretch>
            <a:fillRect/>
          </a:stretch>
        </p:blipFill>
        <p:spPr>
          <a:xfrm>
            <a:off x="4283968" y="1916832"/>
            <a:ext cx="610170" cy="610170"/>
          </a:xfrm>
          <a:prstGeom prst="rect">
            <a:avLst/>
          </a:prstGeom>
        </p:spPr>
      </p:pic>
      <p:pic>
        <p:nvPicPr>
          <p:cNvPr id="87" name="Picture 86" descr="maze_die.png">
            <a:hlinkHover r:id="" action="ppaction://hlinkshowjump?jump=lastslide"/>
          </p:cNvPr>
          <p:cNvPicPr>
            <a:picLocks noChangeAspect="1"/>
          </p:cNvPicPr>
          <p:nvPr/>
        </p:nvPicPr>
        <p:blipFill>
          <a:blip r:embed="rId6" cstate="print"/>
          <a:stretch>
            <a:fillRect/>
          </a:stretch>
        </p:blipFill>
        <p:spPr>
          <a:xfrm>
            <a:off x="3491880" y="1916832"/>
            <a:ext cx="610170" cy="610170"/>
          </a:xfrm>
          <a:prstGeom prst="rect">
            <a:avLst/>
          </a:prstGeom>
        </p:spPr>
      </p:pic>
      <p:pic>
        <p:nvPicPr>
          <p:cNvPr id="88" name="Picture 87" descr="maze_die.png">
            <a:hlinkHover r:id="" action="ppaction://hlinkshowjump?jump=lastslide"/>
          </p:cNvPr>
          <p:cNvPicPr>
            <a:picLocks noChangeAspect="1"/>
          </p:cNvPicPr>
          <p:nvPr/>
        </p:nvPicPr>
        <p:blipFill>
          <a:blip r:embed="rId6" cstate="print"/>
          <a:stretch>
            <a:fillRect/>
          </a:stretch>
        </p:blipFill>
        <p:spPr>
          <a:xfrm>
            <a:off x="2771800" y="1916832"/>
            <a:ext cx="2304256" cy="610170"/>
          </a:xfrm>
          <a:prstGeom prst="rect">
            <a:avLst/>
          </a:prstGeom>
        </p:spPr>
      </p:pic>
      <p:pic>
        <p:nvPicPr>
          <p:cNvPr id="89" name="Picture 88" descr="maze_die.png">
            <a:hlinkHover r:id="" action="ppaction://hlinkshowjump?jump=lastslide"/>
          </p:cNvPr>
          <p:cNvPicPr>
            <a:picLocks noChangeAspect="1"/>
          </p:cNvPicPr>
          <p:nvPr/>
        </p:nvPicPr>
        <p:blipFill>
          <a:blip r:embed="rId6" cstate="print"/>
          <a:stretch>
            <a:fillRect/>
          </a:stretch>
        </p:blipFill>
        <p:spPr>
          <a:xfrm>
            <a:off x="251520" y="2564904"/>
            <a:ext cx="2304256" cy="360040"/>
          </a:xfrm>
          <a:prstGeom prst="rect">
            <a:avLst/>
          </a:prstGeom>
        </p:spPr>
      </p:pic>
      <p:pic>
        <p:nvPicPr>
          <p:cNvPr id="90" name="Picture 89" descr="maze_die.png">
            <a:hlinkHover r:id="" action="ppaction://hlinkshowjump?jump=lastslide"/>
          </p:cNvPr>
          <p:cNvPicPr>
            <a:picLocks noChangeAspect="1"/>
          </p:cNvPicPr>
          <p:nvPr/>
        </p:nvPicPr>
        <p:blipFill>
          <a:blip r:embed="rId6" cstate="print"/>
          <a:stretch>
            <a:fillRect/>
          </a:stretch>
        </p:blipFill>
        <p:spPr>
          <a:xfrm>
            <a:off x="-756592" y="1484784"/>
            <a:ext cx="1008112" cy="1008112"/>
          </a:xfrm>
          <a:prstGeom prst="rect">
            <a:avLst/>
          </a:prstGeom>
        </p:spPr>
      </p:pic>
      <p:pic>
        <p:nvPicPr>
          <p:cNvPr id="91" name="Picture 90" descr="maze_die.png">
            <a:hlinkHover r:id="" action="ppaction://hlinkshowjump?jump=lastslide"/>
          </p:cNvPr>
          <p:cNvPicPr>
            <a:picLocks noChangeAspect="1"/>
          </p:cNvPicPr>
          <p:nvPr/>
        </p:nvPicPr>
        <p:blipFill>
          <a:blip r:embed="rId6" cstate="print"/>
          <a:stretch>
            <a:fillRect/>
          </a:stretch>
        </p:blipFill>
        <p:spPr>
          <a:xfrm>
            <a:off x="179512" y="5085184"/>
            <a:ext cx="610170" cy="610170"/>
          </a:xfrm>
          <a:prstGeom prst="rect">
            <a:avLst/>
          </a:prstGeom>
        </p:spPr>
      </p:pic>
      <p:pic>
        <p:nvPicPr>
          <p:cNvPr id="92" name="Picture 91" descr="maze_die.png">
            <a:hlinkHover r:id="" action="ppaction://hlinkshowjump?jump=lastslide"/>
          </p:cNvPr>
          <p:cNvPicPr>
            <a:picLocks noChangeAspect="1"/>
          </p:cNvPicPr>
          <p:nvPr/>
        </p:nvPicPr>
        <p:blipFill>
          <a:blip r:embed="rId6" cstate="print"/>
          <a:stretch>
            <a:fillRect/>
          </a:stretch>
        </p:blipFill>
        <p:spPr>
          <a:xfrm>
            <a:off x="-305085" y="4365104"/>
            <a:ext cx="610170" cy="610170"/>
          </a:xfrm>
          <a:prstGeom prst="rect">
            <a:avLst/>
          </a:prstGeom>
        </p:spPr>
      </p:pic>
      <p:pic>
        <p:nvPicPr>
          <p:cNvPr id="93" name="Picture 92" descr="maze_die.png">
            <a:hlinkHover r:id="" action="ppaction://hlinkshowjump?jump=lastslide"/>
          </p:cNvPr>
          <p:cNvPicPr>
            <a:picLocks noChangeAspect="1"/>
          </p:cNvPicPr>
          <p:nvPr/>
        </p:nvPicPr>
        <p:blipFill>
          <a:blip r:embed="rId6" cstate="print"/>
          <a:stretch>
            <a:fillRect/>
          </a:stretch>
        </p:blipFill>
        <p:spPr>
          <a:xfrm>
            <a:off x="251520" y="3573016"/>
            <a:ext cx="610170" cy="610170"/>
          </a:xfrm>
          <a:prstGeom prst="rect">
            <a:avLst/>
          </a:prstGeom>
        </p:spPr>
      </p:pic>
      <p:pic>
        <p:nvPicPr>
          <p:cNvPr id="94" name="Picture 93" descr="maze_die.png">
            <a:hlinkHover r:id="" action="ppaction://hlinkshowjump?jump=lastslide"/>
          </p:cNvPr>
          <p:cNvPicPr>
            <a:picLocks noChangeAspect="1"/>
          </p:cNvPicPr>
          <p:nvPr/>
        </p:nvPicPr>
        <p:blipFill>
          <a:blip r:embed="rId6" cstate="print"/>
          <a:stretch>
            <a:fillRect/>
          </a:stretch>
        </p:blipFill>
        <p:spPr>
          <a:xfrm>
            <a:off x="-468560" y="3212976"/>
            <a:ext cx="610170" cy="610170"/>
          </a:xfrm>
          <a:prstGeom prst="rect">
            <a:avLst/>
          </a:prstGeom>
        </p:spPr>
      </p:pic>
    </p:spTree>
  </p:cSld>
  <p:clrMapOvr>
    <a:masterClrMapping/>
  </p:clrMapOvr>
  <p:transition advClick="0"/>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Q51. Load your PC and select your account!</a:t>
            </a:r>
            <a:endParaRPr lang="en-GB" dirty="0"/>
          </a:p>
        </p:txBody>
      </p:sp>
      <p:pic>
        <p:nvPicPr>
          <p:cNvPr id="5" name="Picture 4" descr="pc_screen.png"/>
          <p:cNvPicPr>
            <a:picLocks noChangeAspect="1"/>
          </p:cNvPicPr>
          <p:nvPr/>
        </p:nvPicPr>
        <p:blipFill>
          <a:blip r:embed="rId2" cstate="print"/>
          <a:stretch>
            <a:fillRect/>
          </a:stretch>
        </p:blipFill>
        <p:spPr>
          <a:xfrm>
            <a:off x="1979712" y="1672006"/>
            <a:ext cx="5184576" cy="4493298"/>
          </a:xfrm>
          <a:prstGeom prst="rect">
            <a:avLst/>
          </a:prstGeom>
        </p:spPr>
      </p:pic>
      <p:pic>
        <p:nvPicPr>
          <p:cNvPr id="6" name="Picture 5" descr="on_btn.png">
            <a:hlinkClick r:id="" action="ppaction://hlinkshowjump?jump=nextslide"/>
          </p:cNvPr>
          <p:cNvPicPr>
            <a:picLocks noChangeAspect="1"/>
          </p:cNvPicPr>
          <p:nvPr/>
        </p:nvPicPr>
        <p:blipFill>
          <a:blip r:embed="rId3" cstate="print"/>
          <a:stretch>
            <a:fillRect/>
          </a:stretch>
        </p:blipFill>
        <p:spPr>
          <a:xfrm>
            <a:off x="6372200" y="4797152"/>
            <a:ext cx="448282" cy="448282"/>
          </a:xfrm>
          <a:prstGeom prst="rect">
            <a:avLst/>
          </a:prstGeom>
        </p:spPr>
      </p:pic>
    </p:spTree>
  </p:cSld>
  <p:clrMapOvr>
    <a:masterClrMapping/>
  </p:clrMapOvr>
  <p:transition advClick="0"/>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c_screen_bs.png"/>
          <p:cNvPicPr>
            <a:picLocks noChangeAspect="1"/>
          </p:cNvPicPr>
          <p:nvPr/>
        </p:nvPicPr>
        <p:blipFill>
          <a:blip r:embed="rId2" cstate="print"/>
          <a:stretch>
            <a:fillRect/>
          </a:stretch>
        </p:blipFill>
        <p:spPr>
          <a:xfrm>
            <a:off x="1979712" y="1672005"/>
            <a:ext cx="5184576" cy="4493299"/>
          </a:xfrm>
          <a:prstGeom prst="rect">
            <a:avLst/>
          </a:prstGeom>
        </p:spPr>
      </p:pic>
      <p:sp>
        <p:nvSpPr>
          <p:cNvPr id="2" name="Title 1"/>
          <p:cNvSpPr>
            <a:spLocks noGrp="1"/>
          </p:cNvSpPr>
          <p:nvPr>
            <p:ph type="title"/>
          </p:nvPr>
        </p:nvSpPr>
        <p:spPr/>
        <p:txBody>
          <a:bodyPr>
            <a:normAutofit/>
          </a:bodyPr>
          <a:lstStyle/>
          <a:p>
            <a:r>
              <a:rPr lang="en-GB" dirty="0" smtClean="0"/>
              <a:t>Q51. TURN IT OFF!</a:t>
            </a:r>
            <a:endParaRPr lang="en-GB" dirty="0"/>
          </a:p>
        </p:txBody>
      </p:sp>
      <p:pic>
        <p:nvPicPr>
          <p:cNvPr id="6" name="Picture 5" descr="on_btn.png">
            <a:hlinkClick r:id="" action="ppaction://hlinkshowjump?jump=nextslide"/>
          </p:cNvPr>
          <p:cNvPicPr>
            <a:picLocks noChangeAspect="1"/>
          </p:cNvPicPr>
          <p:nvPr/>
        </p:nvPicPr>
        <p:blipFill>
          <a:blip r:embed="rId3" cstate="print"/>
          <a:stretch>
            <a:fillRect/>
          </a:stretch>
        </p:blipFill>
        <p:spPr>
          <a:xfrm>
            <a:off x="6372200" y="4797152"/>
            <a:ext cx="448282" cy="448282"/>
          </a:xfrm>
          <a:prstGeom prst="rect">
            <a:avLst/>
          </a:prstGeom>
        </p:spPr>
      </p:pic>
    </p:spTree>
  </p:cSld>
  <p:clrMapOvr>
    <a:masterClrMapping/>
  </p:clrMapOvr>
  <p:transition advClick="0"/>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Q51. That’s better!</a:t>
            </a:r>
            <a:endParaRPr lang="en-GB" dirty="0"/>
          </a:p>
        </p:txBody>
      </p:sp>
      <p:pic>
        <p:nvPicPr>
          <p:cNvPr id="5" name="Picture 4" descr="pc_screen.png"/>
          <p:cNvPicPr>
            <a:picLocks noChangeAspect="1"/>
          </p:cNvPicPr>
          <p:nvPr/>
        </p:nvPicPr>
        <p:blipFill>
          <a:blip r:embed="rId2" cstate="print"/>
          <a:stretch>
            <a:fillRect/>
          </a:stretch>
        </p:blipFill>
        <p:spPr>
          <a:xfrm>
            <a:off x="1979712" y="1672006"/>
            <a:ext cx="5184576" cy="4493298"/>
          </a:xfrm>
          <a:prstGeom prst="rect">
            <a:avLst/>
          </a:prstGeom>
        </p:spPr>
      </p:pic>
      <p:pic>
        <p:nvPicPr>
          <p:cNvPr id="6" name="Picture 5" descr="on_btn.png"/>
          <p:cNvPicPr>
            <a:picLocks noChangeAspect="1"/>
          </p:cNvPicPr>
          <p:nvPr/>
        </p:nvPicPr>
        <p:blipFill>
          <a:blip r:embed="rId3" cstate="print"/>
          <a:stretch>
            <a:fillRect/>
          </a:stretch>
        </p:blipFill>
        <p:spPr>
          <a:xfrm>
            <a:off x="6372200" y="4797152"/>
            <a:ext cx="448282" cy="448282"/>
          </a:xfrm>
          <a:prstGeom prst="rect">
            <a:avLst/>
          </a:prstGeom>
        </p:spPr>
      </p:pic>
    </p:spTree>
  </p:cSld>
  <p:clrMapOvr>
    <a:masterClrMapping/>
  </p:clrMapOvr>
  <p:transition advClick="0" advTm="5000"/>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Q52. MAAAZE!</a:t>
            </a:r>
            <a:endParaRPr lang="en-GB" dirty="0"/>
          </a:p>
        </p:txBody>
      </p:sp>
      <p:pic>
        <p:nvPicPr>
          <p:cNvPr id="4" name="Picture 3" descr="maze_click.png">
            <a:hlinkClick r:id="" action="ppaction://hlinkshowjump?jump=nextslide"/>
          </p:cNvPr>
          <p:cNvPicPr>
            <a:picLocks noChangeAspect="1"/>
          </p:cNvPicPr>
          <p:nvPr/>
        </p:nvPicPr>
        <p:blipFill>
          <a:blip r:embed="rId2" cstate="print"/>
          <a:stretch>
            <a:fillRect/>
          </a:stretch>
        </p:blipFill>
        <p:spPr>
          <a:xfrm>
            <a:off x="3347864" y="6165304"/>
            <a:ext cx="288032" cy="288032"/>
          </a:xfrm>
          <a:prstGeom prst="rect">
            <a:avLst/>
          </a:prstGeom>
        </p:spPr>
      </p:pic>
    </p:spTree>
  </p:cSld>
  <p:clrMapOvr>
    <a:masterClrMapping/>
  </p:clrMapOvr>
  <p:transition advClick="0"/>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smtClean="0"/>
              <a:t>Q52. Go round the edge.</a:t>
            </a:r>
            <a:endParaRPr lang="en-GB" sz="2400" dirty="0"/>
          </a:p>
        </p:txBody>
      </p:sp>
      <p:pic>
        <p:nvPicPr>
          <p:cNvPr id="4" name="Picture 3" descr="maze_click.png">
            <a:hlinkHover r:id="" action="ppaction://hlinkshowjump?jump=nextslide"/>
          </p:cNvPr>
          <p:cNvPicPr>
            <a:picLocks noChangeAspect="1"/>
          </p:cNvPicPr>
          <p:nvPr/>
        </p:nvPicPr>
        <p:blipFill>
          <a:blip r:embed="rId2" cstate="print"/>
          <a:stretch>
            <a:fillRect/>
          </a:stretch>
        </p:blipFill>
        <p:spPr>
          <a:xfrm>
            <a:off x="683568" y="332656"/>
            <a:ext cx="792088" cy="792088"/>
          </a:xfrm>
          <a:prstGeom prst="rect">
            <a:avLst/>
          </a:prstGeom>
        </p:spPr>
      </p:pic>
      <p:pic>
        <p:nvPicPr>
          <p:cNvPr id="5" name="Picture 4" descr="maze_line.png"/>
          <p:cNvPicPr>
            <a:picLocks noChangeAspect="1"/>
          </p:cNvPicPr>
          <p:nvPr/>
        </p:nvPicPr>
        <p:blipFill>
          <a:blip r:embed="rId3" cstate="print"/>
          <a:stretch>
            <a:fillRect/>
          </a:stretch>
        </p:blipFill>
        <p:spPr>
          <a:xfrm flipV="1">
            <a:off x="3039138" y="6525344"/>
            <a:ext cx="812782" cy="45719"/>
          </a:xfrm>
          <a:prstGeom prst="rect">
            <a:avLst/>
          </a:prstGeom>
        </p:spPr>
      </p:pic>
      <p:pic>
        <p:nvPicPr>
          <p:cNvPr id="6" name="Picture 5" descr="maze_line.png"/>
          <p:cNvPicPr>
            <a:picLocks noChangeAspect="1"/>
          </p:cNvPicPr>
          <p:nvPr/>
        </p:nvPicPr>
        <p:blipFill>
          <a:blip r:embed="rId4" cstate="print"/>
          <a:stretch>
            <a:fillRect/>
          </a:stretch>
        </p:blipFill>
        <p:spPr>
          <a:xfrm rot="17384925" flipV="1">
            <a:off x="2307001" y="5526376"/>
            <a:ext cx="2226044" cy="125215"/>
          </a:xfrm>
          <a:prstGeom prst="rect">
            <a:avLst/>
          </a:prstGeom>
        </p:spPr>
      </p:pic>
      <p:pic>
        <p:nvPicPr>
          <p:cNvPr id="7" name="Picture 6" descr="maze_line.png"/>
          <p:cNvPicPr>
            <a:picLocks noChangeAspect="1"/>
          </p:cNvPicPr>
          <p:nvPr/>
        </p:nvPicPr>
        <p:blipFill>
          <a:blip r:embed="rId3" cstate="print"/>
          <a:stretch>
            <a:fillRect/>
          </a:stretch>
        </p:blipFill>
        <p:spPr>
          <a:xfrm rot="17384925" flipV="1">
            <a:off x="3388338" y="6244626"/>
            <a:ext cx="812782" cy="45719"/>
          </a:xfrm>
          <a:prstGeom prst="rect">
            <a:avLst/>
          </a:prstGeom>
        </p:spPr>
      </p:pic>
      <p:pic>
        <p:nvPicPr>
          <p:cNvPr id="8" name="Picture 7" descr="maze_line.png"/>
          <p:cNvPicPr>
            <a:picLocks noChangeAspect="1"/>
          </p:cNvPicPr>
          <p:nvPr/>
        </p:nvPicPr>
        <p:blipFill>
          <a:blip r:embed="rId5" cstate="print"/>
          <a:stretch>
            <a:fillRect/>
          </a:stretch>
        </p:blipFill>
        <p:spPr>
          <a:xfrm>
            <a:off x="3563888" y="4770862"/>
            <a:ext cx="15829062" cy="890385"/>
          </a:xfrm>
          <a:prstGeom prst="rect">
            <a:avLst/>
          </a:prstGeom>
        </p:spPr>
      </p:pic>
      <p:pic>
        <p:nvPicPr>
          <p:cNvPr id="9" name="Picture 8" descr="maze_line.png"/>
          <p:cNvPicPr>
            <a:picLocks noChangeAspect="1"/>
          </p:cNvPicPr>
          <p:nvPr/>
        </p:nvPicPr>
        <p:blipFill>
          <a:blip r:embed="rId4" cstate="print"/>
          <a:stretch>
            <a:fillRect/>
          </a:stretch>
        </p:blipFill>
        <p:spPr>
          <a:xfrm rot="17384925" flipV="1">
            <a:off x="3317925" y="5726680"/>
            <a:ext cx="2226044" cy="125215"/>
          </a:xfrm>
          <a:prstGeom prst="rect">
            <a:avLst/>
          </a:prstGeom>
        </p:spPr>
      </p:pic>
      <p:pic>
        <p:nvPicPr>
          <p:cNvPr id="10" name="Picture 9" descr="maze_line.png"/>
          <p:cNvPicPr>
            <a:picLocks noChangeAspect="1"/>
          </p:cNvPicPr>
          <p:nvPr/>
        </p:nvPicPr>
        <p:blipFill>
          <a:blip r:embed="rId6" cstate="print"/>
          <a:stretch>
            <a:fillRect/>
          </a:stretch>
        </p:blipFill>
        <p:spPr>
          <a:xfrm flipV="1">
            <a:off x="2699792" y="6812280"/>
            <a:ext cx="1388846" cy="78123"/>
          </a:xfrm>
          <a:prstGeom prst="rect">
            <a:avLst/>
          </a:prstGeom>
        </p:spPr>
      </p:pic>
      <p:pic>
        <p:nvPicPr>
          <p:cNvPr id="11" name="Picture 10" descr="maze_line.png"/>
          <p:cNvPicPr>
            <a:picLocks noChangeAspect="1"/>
          </p:cNvPicPr>
          <p:nvPr/>
        </p:nvPicPr>
        <p:blipFill>
          <a:blip r:embed="rId7" cstate="print"/>
          <a:stretch>
            <a:fillRect/>
          </a:stretch>
        </p:blipFill>
        <p:spPr>
          <a:xfrm rot="13508190">
            <a:off x="1147201" y="6168541"/>
            <a:ext cx="2103608" cy="150660"/>
          </a:xfrm>
          <a:prstGeom prst="rect">
            <a:avLst/>
          </a:prstGeom>
        </p:spPr>
      </p:pic>
      <p:pic>
        <p:nvPicPr>
          <p:cNvPr id="12" name="Picture 11" descr="maze_line.png"/>
          <p:cNvPicPr>
            <a:picLocks noChangeAspect="1"/>
          </p:cNvPicPr>
          <p:nvPr/>
        </p:nvPicPr>
        <p:blipFill>
          <a:blip r:embed="rId4" cstate="print"/>
          <a:stretch>
            <a:fillRect/>
          </a:stretch>
        </p:blipFill>
        <p:spPr>
          <a:xfrm rot="3545329" flipV="1">
            <a:off x="1492174" y="5433609"/>
            <a:ext cx="2226044" cy="125215"/>
          </a:xfrm>
          <a:prstGeom prst="rect">
            <a:avLst/>
          </a:prstGeom>
        </p:spPr>
      </p:pic>
      <p:pic>
        <p:nvPicPr>
          <p:cNvPr id="13" name="Picture 12" descr="maze_line.png"/>
          <p:cNvPicPr>
            <a:picLocks noChangeAspect="1"/>
          </p:cNvPicPr>
          <p:nvPr/>
        </p:nvPicPr>
        <p:blipFill>
          <a:blip r:embed="rId8" cstate="print"/>
          <a:stretch>
            <a:fillRect/>
          </a:stretch>
        </p:blipFill>
        <p:spPr>
          <a:xfrm flipV="1">
            <a:off x="-252536" y="4941168"/>
            <a:ext cx="2560271" cy="144016"/>
          </a:xfrm>
          <a:prstGeom prst="rect">
            <a:avLst/>
          </a:prstGeom>
        </p:spPr>
      </p:pic>
      <p:pic>
        <p:nvPicPr>
          <p:cNvPr id="14" name="Picture 13" descr="maze_line.png"/>
          <p:cNvPicPr>
            <a:picLocks noChangeAspect="1"/>
          </p:cNvPicPr>
          <p:nvPr/>
        </p:nvPicPr>
        <p:blipFill>
          <a:blip r:embed="rId8" cstate="print"/>
          <a:stretch>
            <a:fillRect/>
          </a:stretch>
        </p:blipFill>
        <p:spPr>
          <a:xfrm rot="20650788" flipV="1">
            <a:off x="-713443" y="5863494"/>
            <a:ext cx="2560271" cy="144016"/>
          </a:xfrm>
          <a:prstGeom prst="rect">
            <a:avLst/>
          </a:prstGeom>
        </p:spPr>
      </p:pic>
      <p:pic>
        <p:nvPicPr>
          <p:cNvPr id="15" name="Picture 14" descr="maze_line.png"/>
          <p:cNvPicPr>
            <a:picLocks noChangeAspect="1"/>
          </p:cNvPicPr>
          <p:nvPr/>
        </p:nvPicPr>
        <p:blipFill>
          <a:blip r:embed="rId5" cstate="print"/>
          <a:stretch>
            <a:fillRect/>
          </a:stretch>
        </p:blipFill>
        <p:spPr>
          <a:xfrm>
            <a:off x="-2772816" y="5589240"/>
            <a:ext cx="4536504" cy="936104"/>
          </a:xfrm>
          <a:prstGeom prst="rect">
            <a:avLst/>
          </a:prstGeom>
        </p:spPr>
      </p:pic>
      <p:pic>
        <p:nvPicPr>
          <p:cNvPr id="16" name="Picture 15" descr="maze_line.png"/>
          <p:cNvPicPr>
            <a:picLocks noChangeAspect="1"/>
          </p:cNvPicPr>
          <p:nvPr/>
        </p:nvPicPr>
        <p:blipFill>
          <a:blip r:embed="rId5" cstate="print"/>
          <a:stretch>
            <a:fillRect/>
          </a:stretch>
        </p:blipFill>
        <p:spPr>
          <a:xfrm>
            <a:off x="-2268252" y="6389948"/>
            <a:ext cx="4536504" cy="936104"/>
          </a:xfrm>
          <a:prstGeom prst="rect">
            <a:avLst/>
          </a:prstGeom>
        </p:spPr>
      </p:pic>
      <p:pic>
        <p:nvPicPr>
          <p:cNvPr id="17" name="Picture 16" descr="maze_line.png"/>
          <p:cNvPicPr>
            <a:picLocks noChangeAspect="1"/>
          </p:cNvPicPr>
          <p:nvPr/>
        </p:nvPicPr>
        <p:blipFill>
          <a:blip r:embed="rId5" cstate="print"/>
          <a:stretch>
            <a:fillRect/>
          </a:stretch>
        </p:blipFill>
        <p:spPr>
          <a:xfrm rot="5400000">
            <a:off x="-2645310" y="1213262"/>
            <a:ext cx="5675933" cy="890385"/>
          </a:xfrm>
          <a:prstGeom prst="rect">
            <a:avLst/>
          </a:prstGeom>
        </p:spPr>
      </p:pic>
      <p:pic>
        <p:nvPicPr>
          <p:cNvPr id="18" name="Picture 17" descr="maze_line.png"/>
          <p:cNvPicPr>
            <a:picLocks noChangeAspect="1"/>
          </p:cNvPicPr>
          <p:nvPr/>
        </p:nvPicPr>
        <p:blipFill>
          <a:blip r:embed="rId9" cstate="print"/>
          <a:stretch>
            <a:fillRect/>
          </a:stretch>
        </p:blipFill>
        <p:spPr>
          <a:xfrm flipV="1">
            <a:off x="251520" y="4005064"/>
            <a:ext cx="3840407" cy="216024"/>
          </a:xfrm>
          <a:prstGeom prst="rect">
            <a:avLst/>
          </a:prstGeom>
        </p:spPr>
      </p:pic>
      <p:pic>
        <p:nvPicPr>
          <p:cNvPr id="19" name="Picture 18" descr="maze_line.png"/>
          <p:cNvPicPr>
            <a:picLocks noChangeAspect="1"/>
          </p:cNvPicPr>
          <p:nvPr/>
        </p:nvPicPr>
        <p:blipFill>
          <a:blip r:embed="rId8" cstate="print"/>
          <a:stretch>
            <a:fillRect/>
          </a:stretch>
        </p:blipFill>
        <p:spPr>
          <a:xfrm flipV="1">
            <a:off x="1691680" y="4509120"/>
            <a:ext cx="2560271" cy="144016"/>
          </a:xfrm>
          <a:prstGeom prst="rect">
            <a:avLst/>
          </a:prstGeom>
        </p:spPr>
      </p:pic>
      <p:pic>
        <p:nvPicPr>
          <p:cNvPr id="20" name="Picture 19" descr="maze_line.png"/>
          <p:cNvPicPr>
            <a:picLocks noChangeAspect="1"/>
          </p:cNvPicPr>
          <p:nvPr/>
        </p:nvPicPr>
        <p:blipFill>
          <a:blip r:embed="rId8" cstate="print"/>
          <a:stretch>
            <a:fillRect/>
          </a:stretch>
        </p:blipFill>
        <p:spPr>
          <a:xfrm rot="11118056" flipV="1">
            <a:off x="3781091" y="4195032"/>
            <a:ext cx="2560271" cy="144016"/>
          </a:xfrm>
          <a:prstGeom prst="rect">
            <a:avLst/>
          </a:prstGeom>
        </p:spPr>
      </p:pic>
      <p:pic>
        <p:nvPicPr>
          <p:cNvPr id="21" name="Picture 20" descr="maze_line.png"/>
          <p:cNvPicPr>
            <a:picLocks noChangeAspect="1"/>
          </p:cNvPicPr>
          <p:nvPr/>
        </p:nvPicPr>
        <p:blipFill>
          <a:blip r:embed="rId8" cstate="print"/>
          <a:stretch>
            <a:fillRect/>
          </a:stretch>
        </p:blipFill>
        <p:spPr>
          <a:xfrm rot="427508" flipV="1">
            <a:off x="3994983" y="4595339"/>
            <a:ext cx="2560271" cy="144016"/>
          </a:xfrm>
          <a:prstGeom prst="rect">
            <a:avLst/>
          </a:prstGeom>
        </p:spPr>
      </p:pic>
      <p:pic>
        <p:nvPicPr>
          <p:cNvPr id="22" name="Picture 21" descr="maze_line.png"/>
          <p:cNvPicPr>
            <a:picLocks noChangeAspect="1"/>
          </p:cNvPicPr>
          <p:nvPr/>
        </p:nvPicPr>
        <p:blipFill>
          <a:blip r:embed="rId10" cstate="print"/>
          <a:stretch>
            <a:fillRect/>
          </a:stretch>
        </p:blipFill>
        <p:spPr>
          <a:xfrm rot="18203013" flipV="1">
            <a:off x="5057956" y="2707350"/>
            <a:ext cx="5810618" cy="326849"/>
          </a:xfrm>
          <a:prstGeom prst="rect">
            <a:avLst/>
          </a:prstGeom>
        </p:spPr>
      </p:pic>
      <p:pic>
        <p:nvPicPr>
          <p:cNvPr id="23" name="Picture 22" descr="maze_line.png"/>
          <p:cNvPicPr>
            <a:picLocks noChangeAspect="1"/>
          </p:cNvPicPr>
          <p:nvPr/>
        </p:nvPicPr>
        <p:blipFill>
          <a:blip r:embed="rId8" cstate="print"/>
          <a:stretch>
            <a:fillRect/>
          </a:stretch>
        </p:blipFill>
        <p:spPr>
          <a:xfrm rot="11118056" flipV="1">
            <a:off x="4789202" y="3834992"/>
            <a:ext cx="2560271" cy="144016"/>
          </a:xfrm>
          <a:prstGeom prst="rect">
            <a:avLst/>
          </a:prstGeom>
        </p:spPr>
      </p:pic>
      <p:pic>
        <p:nvPicPr>
          <p:cNvPr id="24" name="Picture 23" descr="maze_line.png"/>
          <p:cNvPicPr>
            <a:picLocks noChangeAspect="1"/>
          </p:cNvPicPr>
          <p:nvPr/>
        </p:nvPicPr>
        <p:blipFill>
          <a:blip r:embed="rId9" cstate="print"/>
          <a:stretch>
            <a:fillRect/>
          </a:stretch>
        </p:blipFill>
        <p:spPr>
          <a:xfrm rot="19368914" flipV="1">
            <a:off x="3094757" y="2767388"/>
            <a:ext cx="3840407" cy="216024"/>
          </a:xfrm>
          <a:prstGeom prst="rect">
            <a:avLst/>
          </a:prstGeom>
        </p:spPr>
      </p:pic>
      <p:pic>
        <p:nvPicPr>
          <p:cNvPr id="25" name="Picture 24" descr="maze_line.png"/>
          <p:cNvPicPr>
            <a:picLocks noChangeAspect="1"/>
          </p:cNvPicPr>
          <p:nvPr/>
        </p:nvPicPr>
        <p:blipFill>
          <a:blip r:embed="rId8" cstate="print"/>
          <a:stretch>
            <a:fillRect/>
          </a:stretch>
        </p:blipFill>
        <p:spPr>
          <a:xfrm rot="11118056" flipV="1">
            <a:off x="4501169" y="3186919"/>
            <a:ext cx="2560271" cy="144016"/>
          </a:xfrm>
          <a:prstGeom prst="rect">
            <a:avLst/>
          </a:prstGeom>
        </p:spPr>
      </p:pic>
      <p:pic>
        <p:nvPicPr>
          <p:cNvPr id="26" name="Picture 25" descr="maze_line.png"/>
          <p:cNvPicPr>
            <a:picLocks noChangeAspect="1"/>
          </p:cNvPicPr>
          <p:nvPr/>
        </p:nvPicPr>
        <p:blipFill>
          <a:blip r:embed="rId8" cstate="print"/>
          <a:stretch>
            <a:fillRect/>
          </a:stretch>
        </p:blipFill>
        <p:spPr>
          <a:xfrm rot="11118056" flipV="1">
            <a:off x="6301370" y="2466840"/>
            <a:ext cx="2560271" cy="144016"/>
          </a:xfrm>
          <a:prstGeom prst="rect">
            <a:avLst/>
          </a:prstGeom>
        </p:spPr>
      </p:pic>
      <p:pic>
        <p:nvPicPr>
          <p:cNvPr id="27" name="Picture 26" descr="maze_line.png"/>
          <p:cNvPicPr>
            <a:picLocks noChangeAspect="1"/>
          </p:cNvPicPr>
          <p:nvPr/>
        </p:nvPicPr>
        <p:blipFill>
          <a:blip r:embed="rId11" cstate="print"/>
          <a:stretch>
            <a:fillRect/>
          </a:stretch>
        </p:blipFill>
        <p:spPr>
          <a:xfrm rot="11118056">
            <a:off x="6084788" y="2050945"/>
            <a:ext cx="1347965" cy="75823"/>
          </a:xfrm>
          <a:prstGeom prst="rect">
            <a:avLst/>
          </a:prstGeom>
        </p:spPr>
      </p:pic>
      <p:pic>
        <p:nvPicPr>
          <p:cNvPr id="28" name="Picture 27" descr="maze_line.png"/>
          <p:cNvPicPr>
            <a:picLocks noChangeAspect="1"/>
          </p:cNvPicPr>
          <p:nvPr/>
        </p:nvPicPr>
        <p:blipFill>
          <a:blip r:embed="rId8" cstate="print"/>
          <a:stretch>
            <a:fillRect/>
          </a:stretch>
        </p:blipFill>
        <p:spPr>
          <a:xfrm rot="11118056" flipV="1">
            <a:off x="7021450" y="1674752"/>
            <a:ext cx="2560271" cy="144016"/>
          </a:xfrm>
          <a:prstGeom prst="rect">
            <a:avLst/>
          </a:prstGeom>
        </p:spPr>
      </p:pic>
      <p:pic>
        <p:nvPicPr>
          <p:cNvPr id="29" name="Picture 28" descr="maze_line.png"/>
          <p:cNvPicPr>
            <a:picLocks noChangeAspect="1"/>
          </p:cNvPicPr>
          <p:nvPr/>
        </p:nvPicPr>
        <p:blipFill>
          <a:blip r:embed="rId8" cstate="print"/>
          <a:stretch>
            <a:fillRect/>
          </a:stretch>
        </p:blipFill>
        <p:spPr>
          <a:xfrm rot="11186807" flipV="1">
            <a:off x="6804239" y="619951"/>
            <a:ext cx="2560271" cy="144016"/>
          </a:xfrm>
          <a:prstGeom prst="rect">
            <a:avLst/>
          </a:prstGeom>
        </p:spPr>
      </p:pic>
      <p:pic>
        <p:nvPicPr>
          <p:cNvPr id="30" name="Picture 29" descr="maze_line.png"/>
          <p:cNvPicPr>
            <a:picLocks noChangeAspect="1"/>
          </p:cNvPicPr>
          <p:nvPr/>
        </p:nvPicPr>
        <p:blipFill>
          <a:blip r:embed="rId8" cstate="print"/>
          <a:stretch>
            <a:fillRect/>
          </a:stretch>
        </p:blipFill>
        <p:spPr>
          <a:xfrm rot="8672447" flipV="1">
            <a:off x="5096426" y="1133944"/>
            <a:ext cx="2560271" cy="144016"/>
          </a:xfrm>
          <a:prstGeom prst="rect">
            <a:avLst/>
          </a:prstGeom>
        </p:spPr>
      </p:pic>
      <p:pic>
        <p:nvPicPr>
          <p:cNvPr id="31" name="Picture 30" descr="maze_line.png"/>
          <p:cNvPicPr>
            <a:picLocks noChangeAspect="1"/>
          </p:cNvPicPr>
          <p:nvPr/>
        </p:nvPicPr>
        <p:blipFill>
          <a:blip r:embed="rId8" cstate="print"/>
          <a:stretch>
            <a:fillRect/>
          </a:stretch>
        </p:blipFill>
        <p:spPr>
          <a:xfrm rot="8672447" flipV="1">
            <a:off x="3440241" y="2358080"/>
            <a:ext cx="2560271" cy="144016"/>
          </a:xfrm>
          <a:prstGeom prst="rect">
            <a:avLst/>
          </a:prstGeom>
        </p:spPr>
      </p:pic>
      <p:pic>
        <p:nvPicPr>
          <p:cNvPr id="32" name="Picture 31" descr="maze_line.png"/>
          <p:cNvPicPr>
            <a:picLocks noChangeAspect="1"/>
          </p:cNvPicPr>
          <p:nvPr/>
        </p:nvPicPr>
        <p:blipFill>
          <a:blip r:embed="rId9" cstate="print"/>
          <a:stretch>
            <a:fillRect/>
          </a:stretch>
        </p:blipFill>
        <p:spPr>
          <a:xfrm rot="11950176" flipV="1">
            <a:off x="252522" y="3045427"/>
            <a:ext cx="3840407" cy="216024"/>
          </a:xfrm>
          <a:prstGeom prst="rect">
            <a:avLst/>
          </a:prstGeom>
        </p:spPr>
      </p:pic>
      <p:pic>
        <p:nvPicPr>
          <p:cNvPr id="33" name="Picture 32" descr="maze_line.png"/>
          <p:cNvPicPr>
            <a:picLocks noChangeAspect="1"/>
          </p:cNvPicPr>
          <p:nvPr/>
        </p:nvPicPr>
        <p:blipFill>
          <a:blip r:embed="rId12" cstate="print"/>
          <a:stretch>
            <a:fillRect/>
          </a:stretch>
        </p:blipFill>
        <p:spPr>
          <a:xfrm rot="11950176">
            <a:off x="2011925" y="2482872"/>
            <a:ext cx="2152309" cy="121068"/>
          </a:xfrm>
          <a:prstGeom prst="rect">
            <a:avLst/>
          </a:prstGeom>
        </p:spPr>
      </p:pic>
      <p:pic>
        <p:nvPicPr>
          <p:cNvPr id="34" name="Picture 33" descr="maze_line.png"/>
          <p:cNvPicPr>
            <a:picLocks noChangeAspect="1"/>
          </p:cNvPicPr>
          <p:nvPr/>
        </p:nvPicPr>
        <p:blipFill>
          <a:blip r:embed="rId12" cstate="print"/>
          <a:stretch>
            <a:fillRect/>
          </a:stretch>
        </p:blipFill>
        <p:spPr>
          <a:xfrm rot="11950176">
            <a:off x="427749" y="1402752"/>
            <a:ext cx="2152309" cy="121068"/>
          </a:xfrm>
          <a:prstGeom prst="rect">
            <a:avLst/>
          </a:prstGeom>
        </p:spPr>
      </p:pic>
      <p:pic>
        <p:nvPicPr>
          <p:cNvPr id="35" name="Picture 34" descr="maze_line.png"/>
          <p:cNvPicPr>
            <a:picLocks noChangeAspect="1"/>
          </p:cNvPicPr>
          <p:nvPr/>
        </p:nvPicPr>
        <p:blipFill>
          <a:blip r:embed="rId13" cstate="print"/>
          <a:stretch>
            <a:fillRect/>
          </a:stretch>
        </p:blipFill>
        <p:spPr>
          <a:xfrm rot="11950176">
            <a:off x="1939987" y="1550055"/>
            <a:ext cx="3124267" cy="175741"/>
          </a:xfrm>
          <a:prstGeom prst="rect">
            <a:avLst/>
          </a:prstGeom>
        </p:spPr>
      </p:pic>
      <p:pic>
        <p:nvPicPr>
          <p:cNvPr id="36" name="Picture 35" descr="maze_line.png"/>
          <p:cNvPicPr>
            <a:picLocks noChangeAspect="1"/>
          </p:cNvPicPr>
          <p:nvPr/>
        </p:nvPicPr>
        <p:blipFill>
          <a:blip r:embed="rId4" cstate="print"/>
          <a:stretch>
            <a:fillRect/>
          </a:stretch>
        </p:blipFill>
        <p:spPr>
          <a:xfrm rot="17384925" flipV="1">
            <a:off x="1445716" y="186633"/>
            <a:ext cx="2226044" cy="125215"/>
          </a:xfrm>
          <a:prstGeom prst="rect">
            <a:avLst/>
          </a:prstGeom>
        </p:spPr>
      </p:pic>
      <p:pic>
        <p:nvPicPr>
          <p:cNvPr id="37" name="Picture 36" descr="maze_line.png"/>
          <p:cNvPicPr>
            <a:picLocks noChangeAspect="1"/>
          </p:cNvPicPr>
          <p:nvPr/>
        </p:nvPicPr>
        <p:blipFill>
          <a:blip r:embed="rId4" cstate="print"/>
          <a:stretch>
            <a:fillRect/>
          </a:stretch>
        </p:blipFill>
        <p:spPr>
          <a:xfrm rot="944515" flipV="1">
            <a:off x="442784" y="299620"/>
            <a:ext cx="2226044" cy="125215"/>
          </a:xfrm>
          <a:prstGeom prst="rect">
            <a:avLst/>
          </a:prstGeom>
        </p:spPr>
      </p:pic>
    </p:spTree>
  </p:cSld>
  <p:clrMapOvr>
    <a:masterClrMapping/>
  </p:clrMapOvr>
  <p:transition advClick="0"/>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824"/>
            <a:ext cx="8229600" cy="1143000"/>
          </a:xfrm>
        </p:spPr>
        <p:txBody>
          <a:bodyPr>
            <a:normAutofit fontScale="90000"/>
          </a:bodyPr>
          <a:lstStyle/>
          <a:p>
            <a:r>
              <a:rPr lang="en-GB" dirty="0" smtClean="0"/>
              <a:t>Q52. You didn’t have to be so careful on the maze; I made it so you could just skip the lines because the lines don’t kill you!</a:t>
            </a:r>
            <a:endParaRPr lang="en-GB" dirty="0"/>
          </a:p>
        </p:txBody>
      </p:sp>
      <p:sp>
        <p:nvSpPr>
          <p:cNvPr id="3" name="Content Placeholder 2"/>
          <p:cNvSpPr>
            <a:spLocks noGrp="1"/>
          </p:cNvSpPr>
          <p:nvPr>
            <p:ph idx="1"/>
          </p:nvPr>
        </p:nvSpPr>
        <p:spPr>
          <a:xfrm>
            <a:off x="457200" y="3501008"/>
            <a:ext cx="8229600" cy="2625155"/>
          </a:xfrm>
        </p:spPr>
        <p:txBody>
          <a:bodyPr/>
          <a:lstStyle/>
          <a:p>
            <a:pPr>
              <a:buNone/>
            </a:pP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GB" dirty="0" smtClean="0"/>
              <a:t>Q53. Maze! Again!</a:t>
            </a:r>
            <a:endParaRPr lang="en-GB" dirty="0"/>
          </a:p>
        </p:txBody>
      </p:sp>
      <p:pic>
        <p:nvPicPr>
          <p:cNvPr id="4" name="Content Placeholder 3" descr="maze_click.png">
            <a:hlinkClick r:id="" action="ppaction://hlinkshowjump?jump=nextslide"/>
          </p:cNvPr>
          <p:cNvPicPr>
            <a:picLocks noGrp="1" noChangeAspect="1"/>
          </p:cNvPicPr>
          <p:nvPr>
            <p:ph idx="1"/>
          </p:nvPr>
        </p:nvPicPr>
        <p:blipFill>
          <a:blip r:embed="rId2" cstate="print"/>
          <a:stretch>
            <a:fillRect/>
          </a:stretch>
        </p:blipFill>
        <p:spPr>
          <a:xfrm>
            <a:off x="179512" y="4509120"/>
            <a:ext cx="610170" cy="610170"/>
          </a:xfrm>
        </p:spPr>
      </p:pic>
    </p:spTree>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AND FAIL!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ze_line.png">
            <a:hlinkHover r:id="" action="ppaction://hlinkshowjump?jump=lastslide"/>
          </p:cNvPr>
          <p:cNvPicPr>
            <a:picLocks noChangeAspect="1"/>
          </p:cNvPicPr>
          <p:nvPr/>
        </p:nvPicPr>
        <p:blipFill>
          <a:blip r:embed="rId2" cstate="print"/>
          <a:stretch>
            <a:fillRect/>
          </a:stretch>
        </p:blipFill>
        <p:spPr>
          <a:xfrm>
            <a:off x="0" y="764704"/>
            <a:ext cx="9144000" cy="3610694"/>
          </a:xfrm>
          <a:prstGeom prst="rect">
            <a:avLst/>
          </a:prstGeom>
        </p:spPr>
      </p:pic>
      <p:pic>
        <p:nvPicPr>
          <p:cNvPr id="6" name="Picture 5" descr="maze_line.png">
            <a:hlinkHover r:id="" action="ppaction://hlinkshowjump?jump=lastslide"/>
          </p:cNvPr>
          <p:cNvPicPr>
            <a:picLocks noChangeAspect="1"/>
          </p:cNvPicPr>
          <p:nvPr/>
        </p:nvPicPr>
        <p:blipFill>
          <a:blip r:embed="rId2" cstate="print"/>
          <a:stretch>
            <a:fillRect/>
          </a:stretch>
        </p:blipFill>
        <p:spPr>
          <a:xfrm>
            <a:off x="0" y="5246290"/>
            <a:ext cx="9144000" cy="1611710"/>
          </a:xfrm>
          <a:prstGeom prst="rect">
            <a:avLst/>
          </a:prstGeom>
        </p:spPr>
      </p:pic>
      <p:pic>
        <p:nvPicPr>
          <p:cNvPr id="7" name="Picture 6" descr="maze_line.png">
            <a:hlinkHover r:id="" action="ppaction://hlinkshowjump?jump=lastslide"/>
          </p:cNvPr>
          <p:cNvPicPr>
            <a:picLocks noChangeAspect="1"/>
          </p:cNvPicPr>
          <p:nvPr/>
        </p:nvPicPr>
        <p:blipFill>
          <a:blip r:embed="rId2" cstate="print"/>
          <a:stretch>
            <a:fillRect/>
          </a:stretch>
        </p:blipFill>
        <p:spPr>
          <a:xfrm rot="5400000">
            <a:off x="4391979" y="-3663787"/>
            <a:ext cx="1584178" cy="8280920"/>
          </a:xfrm>
          <a:prstGeom prst="rect">
            <a:avLst/>
          </a:prstGeom>
        </p:spPr>
      </p:pic>
      <p:pic>
        <p:nvPicPr>
          <p:cNvPr id="8" name="Picture 7" descr="maze_line.png">
            <a:hlinkHover r:id="" action="ppaction://hlinkshowjump?jump=lastslide"/>
          </p:cNvPr>
          <p:cNvPicPr>
            <a:picLocks noChangeAspect="1"/>
          </p:cNvPicPr>
          <p:nvPr/>
        </p:nvPicPr>
        <p:blipFill>
          <a:blip r:embed="rId2" cstate="print"/>
          <a:stretch>
            <a:fillRect/>
          </a:stretch>
        </p:blipFill>
        <p:spPr>
          <a:xfrm rot="5400000">
            <a:off x="3698510" y="-5581394"/>
            <a:ext cx="1314931" cy="10081120"/>
          </a:xfrm>
          <a:prstGeom prst="rect">
            <a:avLst/>
          </a:prstGeom>
        </p:spPr>
      </p:pic>
      <p:pic>
        <p:nvPicPr>
          <p:cNvPr id="9" name="Picture 8" descr="maze_line.png">
            <a:hlinkHover r:id="" action="ppaction://hlinkshowjump?jump=lastslide"/>
          </p:cNvPr>
          <p:cNvPicPr>
            <a:picLocks noChangeAspect="1"/>
          </p:cNvPicPr>
          <p:nvPr/>
        </p:nvPicPr>
        <p:blipFill>
          <a:blip r:embed="rId2" cstate="print"/>
          <a:stretch>
            <a:fillRect/>
          </a:stretch>
        </p:blipFill>
        <p:spPr>
          <a:xfrm rot="5400000">
            <a:off x="4644007" y="692694"/>
            <a:ext cx="1080122" cy="8280920"/>
          </a:xfrm>
          <a:prstGeom prst="rect">
            <a:avLst/>
          </a:prstGeom>
        </p:spPr>
      </p:pic>
      <p:pic>
        <p:nvPicPr>
          <p:cNvPr id="4" name="Content Placeholder 3" descr="maze_click.png">
            <a:hlinkHover r:id="" action="ppaction://hlinkshowjump?jump=nextslide"/>
          </p:cNvPr>
          <p:cNvPicPr>
            <a:picLocks noGrp="1" noChangeAspect="1"/>
          </p:cNvPicPr>
          <p:nvPr>
            <p:ph idx="1"/>
          </p:nvPr>
        </p:nvPicPr>
        <p:blipFill>
          <a:blip r:embed="rId3" cstate="print"/>
          <a:stretch>
            <a:fillRect/>
          </a:stretch>
        </p:blipFill>
        <p:spPr>
          <a:xfrm>
            <a:off x="179512" y="116632"/>
            <a:ext cx="610170" cy="610170"/>
          </a:xfrm>
        </p:spPr>
      </p:pic>
      <p:sp>
        <p:nvSpPr>
          <p:cNvPr id="2" name="Title 1"/>
          <p:cNvSpPr>
            <a:spLocks noGrp="1"/>
          </p:cNvSpPr>
          <p:nvPr>
            <p:ph type="title"/>
          </p:nvPr>
        </p:nvSpPr>
        <p:spPr>
          <a:xfrm>
            <a:off x="457200" y="188640"/>
            <a:ext cx="8229600" cy="1143000"/>
          </a:xfrm>
        </p:spPr>
        <p:txBody>
          <a:bodyPr/>
          <a:lstStyle/>
          <a:p>
            <a:r>
              <a:rPr lang="en-GB" dirty="0" smtClean="0"/>
              <a:t>Q53. Maze! Again!</a:t>
            </a:r>
            <a:endParaRPr lang="en-GB" dirty="0"/>
          </a:p>
        </p:txBody>
      </p:sp>
    </p:spTree>
  </p:cSld>
  <p:clrMapOvr>
    <a:masterClrMapping/>
  </p:clrMapOvr>
  <p:transition advClick="0"/>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Q54. No more mazes!</a:t>
            </a:r>
            <a:endParaRPr lang="en-GB" dirty="0"/>
          </a:p>
        </p:txBody>
      </p:sp>
      <p:sp>
        <p:nvSpPr>
          <p:cNvPr id="3" name="Content Placeholder 2"/>
          <p:cNvSpPr>
            <a:spLocks noGrp="1"/>
          </p:cNvSpPr>
          <p:nvPr>
            <p:ph idx="1"/>
          </p:nvPr>
        </p:nvSpPr>
        <p:spPr/>
        <p:txBody>
          <a:bodyPr>
            <a:noAutofit/>
          </a:bodyPr>
          <a:lstStyle/>
          <a:p>
            <a:pPr algn="ctr">
              <a:buNone/>
            </a:pPr>
            <a:r>
              <a:rPr lang="en-GB" sz="28700" dirty="0" smtClean="0">
                <a:sym typeface="Wingdings" pitchFamily="2" charset="2"/>
                <a:hlinkClick r:id="" action="ppaction://hlinkshowjump?jump=nextslide"/>
              </a:rPr>
              <a:t></a:t>
            </a:r>
            <a:r>
              <a:rPr lang="en-GB" sz="28700" dirty="0" smtClean="0">
                <a:sym typeface="Wingdings" pitchFamily="2" charset="2"/>
              </a:rPr>
              <a:t> </a:t>
            </a:r>
            <a:r>
              <a:rPr lang="en-GB" sz="28700" dirty="0" smtClean="0">
                <a:sym typeface="Wingdings" pitchFamily="2" charset="2"/>
                <a:hlinkClick r:id="" action="ppaction://hlinkshowjump?jump=nextslide"/>
              </a:rPr>
              <a:t></a:t>
            </a:r>
            <a:endParaRPr lang="en-GB" sz="28700" dirty="0"/>
          </a:p>
        </p:txBody>
      </p:sp>
    </p:spTree>
  </p:cSld>
  <p:clrMapOvr>
    <a:masterClrMapping/>
  </p:clrMapOvr>
  <p:transition advClick="0"/>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Q54. You would’ve got it right anyway; it’s your opinion.</a:t>
            </a:r>
            <a:endParaRPr lang="en-GB" dirty="0"/>
          </a:p>
        </p:txBody>
      </p:sp>
      <p:sp>
        <p:nvSpPr>
          <p:cNvPr id="3" name="Content Placeholder 2"/>
          <p:cNvSpPr>
            <a:spLocks noGrp="1"/>
          </p:cNvSpPr>
          <p:nvPr>
            <p:ph idx="1"/>
          </p:nvPr>
        </p:nvSpPr>
        <p:spPr/>
        <p:txBody>
          <a:bodyPr>
            <a:noAutofit/>
          </a:bodyPr>
          <a:lstStyle/>
          <a:p>
            <a:pPr algn="ctr">
              <a:buNone/>
            </a:pPr>
            <a:r>
              <a:rPr lang="en-GB" sz="23900" dirty="0" smtClean="0">
                <a:sym typeface="Wingdings" pitchFamily="2" charset="2"/>
                <a:hlinkClick r:id="" action="ppaction://hlinkshowjump?jump=nextslide"/>
              </a:rPr>
              <a:t>Next</a:t>
            </a:r>
            <a:endParaRPr lang="en-GB" sz="23900" dirty="0"/>
          </a:p>
        </p:txBody>
      </p:sp>
    </p:spTree>
  </p:cSld>
  <p:clrMapOvr>
    <a:masterClrMapping/>
  </p:clrMapOvr>
  <p:transition advClick="0"/>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 FACT:</a:t>
            </a:r>
            <a:endParaRPr lang="en-GB" dirty="0"/>
          </a:p>
        </p:txBody>
      </p:sp>
      <p:sp>
        <p:nvSpPr>
          <p:cNvPr id="3" name="Content Placeholder 2"/>
          <p:cNvSpPr>
            <a:spLocks noGrp="1"/>
          </p:cNvSpPr>
          <p:nvPr>
            <p:ph idx="1"/>
          </p:nvPr>
        </p:nvSpPr>
        <p:spPr/>
        <p:txBody>
          <a:bodyPr/>
          <a:lstStyle/>
          <a:p>
            <a:pPr>
              <a:buNone/>
            </a:pPr>
            <a:r>
              <a:rPr lang="en-GB" dirty="0" smtClean="0"/>
              <a:t>Question 60 would’ve been the last question but I’ve extended it to question 100. It would’ve been 60 because “The Best Impossible Quiz Ever” 1 and 2 only had 60 questions each.             </a:t>
            </a: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845840"/>
            <a:ext cx="9144000" cy="1143000"/>
          </a:xfrm>
        </p:spPr>
        <p:txBody>
          <a:bodyPr>
            <a:normAutofit fontScale="90000"/>
          </a:bodyPr>
          <a:lstStyle/>
          <a:p>
            <a:r>
              <a:rPr lang="en-GB" dirty="0" smtClean="0">
                <a:solidFill>
                  <a:srgbClr val="000000"/>
                </a:solidFill>
                <a:latin typeface="Calibri" pitchFamily="34" charset="0"/>
                <a:cs typeface="Calibri" pitchFamily="34" charset="0"/>
              </a:rPr>
              <a:t>OQ55 / OQ65. The “O” in OQ stands for original. This means it  is the old-type questions from The Best Impossible Quiz Ever 1.</a:t>
            </a:r>
            <a:endParaRPr lang="en-GB" dirty="0">
              <a:solidFill>
                <a:srgbClr val="000000"/>
              </a:solidFill>
              <a:latin typeface="Calibri" pitchFamily="34" charset="0"/>
              <a:cs typeface="Calibri" pitchFamily="34" charset="0"/>
            </a:endParaRPr>
          </a:p>
        </p:txBody>
      </p:sp>
      <p:sp>
        <p:nvSpPr>
          <p:cNvPr id="3" name="Content Placeholder 2"/>
          <p:cNvSpPr>
            <a:spLocks noGrp="1"/>
          </p:cNvSpPr>
          <p:nvPr>
            <p:ph idx="1"/>
          </p:nvPr>
        </p:nvSpPr>
        <p:spPr>
          <a:xfrm>
            <a:off x="457200" y="2924944"/>
            <a:ext cx="8229600" cy="3201219"/>
          </a:xfrm>
          <a:solidFill>
            <a:srgbClr val="000000"/>
          </a:solidFill>
        </p:spPr>
        <p:txBody>
          <a:bodyPr/>
          <a:lstStyle/>
          <a:p>
            <a:pPr>
              <a:buNone/>
            </a:pPr>
            <a:r>
              <a:rPr lang="en-GB" dirty="0" smtClean="0">
                <a:solidFill>
                  <a:srgbClr val="000000"/>
                </a:solidFill>
                <a:latin typeface="Calibri" pitchFamily="34" charset="0"/>
                <a:cs typeface="Calibri" pitchFamily="34" charset="0"/>
                <a:hlinkClick r:id="" action="ppaction://hlinkshowjump?jump=nextslide"/>
              </a:rPr>
              <a:t>Next</a:t>
            </a:r>
            <a:endParaRPr lang="en-GB" dirty="0">
              <a:solidFill>
                <a:srgbClr val="000000"/>
              </a:solidFill>
              <a:latin typeface="Calibri" pitchFamily="34" charset="0"/>
              <a:cs typeface="Calibri" pitchFamily="34" charset="0"/>
            </a:endParaRPr>
          </a:p>
        </p:txBody>
      </p:sp>
    </p:spTree>
  </p:cSld>
  <p:clrMapOvr>
    <a:masterClrMapping/>
  </p:clrMapOvr>
  <p:transition advClick="0"/>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000000"/>
                </a:solidFill>
                <a:latin typeface="Calibri" pitchFamily="34" charset="0"/>
                <a:cs typeface="Calibri" pitchFamily="34" charset="0"/>
              </a:rPr>
              <a:t>OQ56 / OQ65. </a:t>
            </a:r>
            <a:r>
              <a:rPr lang="en-GB" dirty="0" err="1" smtClean="0">
                <a:solidFill>
                  <a:srgbClr val="000000"/>
                </a:solidFill>
                <a:latin typeface="Calibri" pitchFamily="34" charset="0"/>
                <a:cs typeface="Calibri" pitchFamily="34" charset="0"/>
              </a:rPr>
              <a:t>Weegee</a:t>
            </a:r>
            <a:r>
              <a:rPr lang="en-GB" dirty="0" smtClean="0">
                <a:solidFill>
                  <a:srgbClr val="000000"/>
                </a:solidFill>
                <a:latin typeface="Calibri" pitchFamily="34" charset="0"/>
                <a:cs typeface="Calibri" pitchFamily="34" charset="0"/>
              </a:rPr>
              <a:t> is staring at you!</a:t>
            </a:r>
            <a:endParaRPr lang="en-GB" dirty="0">
              <a:solidFill>
                <a:srgbClr val="000000"/>
              </a:solidFill>
              <a:latin typeface="Calibri" pitchFamily="34" charset="0"/>
              <a:cs typeface="Calibri" pitchFamily="34" charset="0"/>
            </a:endParaRPr>
          </a:p>
        </p:txBody>
      </p:sp>
      <p:pic>
        <p:nvPicPr>
          <p:cNvPr id="4" name="Content Placeholder 3" descr="q56_wg.png"/>
          <p:cNvPicPr>
            <a:picLocks noGrp="1" noChangeAspect="1"/>
          </p:cNvPicPr>
          <p:nvPr>
            <p:ph idx="1"/>
          </p:nvPr>
        </p:nvPicPr>
        <p:blipFill>
          <a:blip r:embed="rId2" cstate="print"/>
          <a:stretch>
            <a:fillRect/>
          </a:stretch>
        </p:blipFill>
        <p:spPr>
          <a:xfrm>
            <a:off x="5940152" y="1556792"/>
            <a:ext cx="1804420" cy="4525963"/>
          </a:xfrm>
        </p:spPr>
      </p:pic>
      <p:sp>
        <p:nvSpPr>
          <p:cNvPr id="5" name="Flowchart: Sequential Access Storage 4"/>
          <p:cNvSpPr/>
          <p:nvPr/>
        </p:nvSpPr>
        <p:spPr>
          <a:xfrm>
            <a:off x="2411760" y="1628800"/>
            <a:ext cx="3456384" cy="1584176"/>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Hello...</a:t>
            </a:r>
            <a:endParaRPr lang="en-GB" dirty="0">
              <a:solidFill>
                <a:srgbClr val="000000"/>
              </a:solidFill>
            </a:endParaRPr>
          </a:p>
        </p:txBody>
      </p:sp>
      <p:pic>
        <p:nvPicPr>
          <p:cNvPr id="6" name="Picture 5" descr="maze_click.png">
            <a:hlinkClick r:id="" action="ppaction://hlinkshowjump?jump=nextslide"/>
          </p:cNvPr>
          <p:cNvPicPr>
            <a:picLocks noChangeAspect="1"/>
          </p:cNvPicPr>
          <p:nvPr/>
        </p:nvPicPr>
        <p:blipFill>
          <a:blip r:embed="rId3" cstate="print"/>
          <a:stretch>
            <a:fillRect/>
          </a:stretch>
        </p:blipFill>
        <p:spPr>
          <a:xfrm>
            <a:off x="5292080" y="2636912"/>
            <a:ext cx="233076" cy="233076"/>
          </a:xfrm>
          <a:prstGeom prst="rect">
            <a:avLst/>
          </a:prstGeom>
        </p:spPr>
      </p:pic>
    </p:spTree>
  </p:cSld>
  <p:clrMapOvr>
    <a:masterClrMapping/>
  </p:clrMapOvr>
  <p:transition advClick="0"/>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000000"/>
                </a:solidFill>
                <a:latin typeface="Calibri" pitchFamily="34" charset="0"/>
                <a:cs typeface="Calibri" pitchFamily="34" charset="0"/>
              </a:rPr>
              <a:t>OQ56 / OQ65. </a:t>
            </a:r>
            <a:r>
              <a:rPr lang="en-GB" dirty="0" err="1" smtClean="0">
                <a:solidFill>
                  <a:srgbClr val="000000"/>
                </a:solidFill>
                <a:latin typeface="Calibri" pitchFamily="34" charset="0"/>
                <a:cs typeface="Calibri" pitchFamily="34" charset="0"/>
              </a:rPr>
              <a:t>Weegee</a:t>
            </a:r>
            <a:r>
              <a:rPr lang="en-GB" dirty="0" smtClean="0">
                <a:solidFill>
                  <a:srgbClr val="000000"/>
                </a:solidFill>
                <a:latin typeface="Calibri" pitchFamily="34" charset="0"/>
                <a:cs typeface="Calibri" pitchFamily="34" charset="0"/>
              </a:rPr>
              <a:t> is staring at you!</a:t>
            </a:r>
            <a:endParaRPr lang="en-GB" dirty="0">
              <a:solidFill>
                <a:srgbClr val="000000"/>
              </a:solidFill>
              <a:latin typeface="Calibri" pitchFamily="34" charset="0"/>
              <a:cs typeface="Calibri" pitchFamily="34" charset="0"/>
            </a:endParaRPr>
          </a:p>
        </p:txBody>
      </p:sp>
      <p:pic>
        <p:nvPicPr>
          <p:cNvPr id="4" name="Content Placeholder 3" descr="q56_wg.png"/>
          <p:cNvPicPr>
            <a:picLocks noGrp="1" noChangeAspect="1"/>
          </p:cNvPicPr>
          <p:nvPr>
            <p:ph idx="1"/>
          </p:nvPr>
        </p:nvPicPr>
        <p:blipFill>
          <a:blip r:embed="rId2" cstate="print"/>
          <a:stretch>
            <a:fillRect/>
          </a:stretch>
        </p:blipFill>
        <p:spPr>
          <a:xfrm>
            <a:off x="5940152" y="1556792"/>
            <a:ext cx="1804420" cy="4525963"/>
          </a:xfrm>
        </p:spPr>
      </p:pic>
      <p:sp>
        <p:nvSpPr>
          <p:cNvPr id="5" name="Flowchart: Sequential Access Storage 4"/>
          <p:cNvSpPr/>
          <p:nvPr/>
        </p:nvSpPr>
        <p:spPr>
          <a:xfrm>
            <a:off x="2411760" y="1628800"/>
            <a:ext cx="3456384" cy="1584176"/>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Bye...</a:t>
            </a:r>
            <a:endParaRPr lang="en-GB" dirty="0">
              <a:solidFill>
                <a:srgbClr val="000000"/>
              </a:solidFill>
            </a:endParaRPr>
          </a:p>
        </p:txBody>
      </p:sp>
      <p:pic>
        <p:nvPicPr>
          <p:cNvPr id="6" name="Picture 5" descr="maze_click.png">
            <a:hlinkClick r:id="" action="ppaction://hlinkshowjump?jump=nextslide"/>
          </p:cNvPr>
          <p:cNvPicPr>
            <a:picLocks noChangeAspect="1"/>
          </p:cNvPicPr>
          <p:nvPr/>
        </p:nvPicPr>
        <p:blipFill>
          <a:blip r:embed="rId3" cstate="print"/>
          <a:stretch>
            <a:fillRect/>
          </a:stretch>
        </p:blipFill>
        <p:spPr>
          <a:xfrm>
            <a:off x="5292080" y="2636912"/>
            <a:ext cx="233076" cy="233076"/>
          </a:xfrm>
          <a:prstGeom prst="rect">
            <a:avLst/>
          </a:prstGeom>
        </p:spPr>
      </p:pic>
    </p:spTree>
  </p:cSld>
  <p:clrMapOvr>
    <a:masterClrMapping/>
  </p:clrMapOvr>
  <p:transition advClick="0"/>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3792"/>
            <a:ext cx="9144000" cy="1143000"/>
          </a:xfrm>
        </p:spPr>
        <p:txBody>
          <a:bodyPr>
            <a:normAutofit fontScale="90000"/>
          </a:bodyPr>
          <a:lstStyle/>
          <a:p>
            <a:r>
              <a:rPr lang="en-GB" dirty="0" smtClean="0">
                <a:solidFill>
                  <a:srgbClr val="000000"/>
                </a:solidFill>
                <a:latin typeface="Calibri" pitchFamily="34" charset="0"/>
                <a:cs typeface="Calibri" pitchFamily="34" charset="0"/>
              </a:rPr>
              <a:t>OQ57 / OQ65. Type in “</a:t>
            </a:r>
            <a:r>
              <a:rPr lang="en-GB" dirty="0" err="1" smtClean="0">
                <a:solidFill>
                  <a:srgbClr val="000000"/>
                </a:solidFill>
                <a:latin typeface="Calibri" pitchFamily="34" charset="0"/>
                <a:cs typeface="Calibri" pitchFamily="34" charset="0"/>
              </a:rPr>
              <a:t>icup</a:t>
            </a:r>
            <a:r>
              <a:rPr lang="en-GB" dirty="0" smtClean="0">
                <a:solidFill>
                  <a:srgbClr val="000000"/>
                </a:solidFill>
                <a:latin typeface="Calibri" pitchFamily="34" charset="0"/>
                <a:cs typeface="Calibri" pitchFamily="34" charset="0"/>
              </a:rPr>
              <a:t>” in capitals on the keyboard provided.</a:t>
            </a:r>
            <a:endParaRPr lang="en-GB" dirty="0">
              <a:solidFill>
                <a:srgbClr val="000000"/>
              </a:solidFill>
              <a:latin typeface="Calibri" pitchFamily="34" charset="0"/>
              <a:cs typeface="Calibri" pitchFamily="34" charset="0"/>
            </a:endParaRPr>
          </a:p>
        </p:txBody>
      </p:sp>
      <p:sp>
        <p:nvSpPr>
          <p:cNvPr id="3" name="Content Placeholder 2"/>
          <p:cNvSpPr>
            <a:spLocks noGrp="1"/>
          </p:cNvSpPr>
          <p:nvPr>
            <p:ph idx="1"/>
          </p:nvPr>
        </p:nvSpPr>
        <p:spPr>
          <a:xfrm>
            <a:off x="457200" y="2924944"/>
            <a:ext cx="8229600" cy="3201219"/>
          </a:xfrm>
          <a:solidFill>
            <a:srgbClr val="000000"/>
          </a:solidFill>
        </p:spPr>
        <p:txBody>
          <a:bodyPr>
            <a:normAutofit/>
          </a:bodyPr>
          <a:lstStyle/>
          <a:p>
            <a:pPr algn="ctr">
              <a:buNone/>
            </a:pPr>
            <a:r>
              <a:rPr lang="en-GB" sz="6000" dirty="0" smtClean="0">
                <a:solidFill>
                  <a:schemeClr val="bg1"/>
                </a:solidFill>
                <a:latin typeface="Calibri" pitchFamily="34" charset="0"/>
                <a:cs typeface="Calibri" pitchFamily="34" charset="0"/>
                <a:hlinkClick r:id="" action="ppaction://hlinkshowjump?jump=lastslide"/>
              </a:rPr>
              <a:t>Q W E R T Y U </a:t>
            </a:r>
            <a:r>
              <a:rPr lang="en-GB" sz="6000" dirty="0" smtClean="0">
                <a:solidFill>
                  <a:schemeClr val="bg1"/>
                </a:solidFill>
                <a:latin typeface="Calibri" pitchFamily="34" charset="0"/>
                <a:cs typeface="Calibri" pitchFamily="34" charset="0"/>
                <a:hlinkClick r:id="" action="ppaction://hlinkshowjump?jump=nextslide"/>
              </a:rPr>
              <a:t>I</a:t>
            </a:r>
            <a:r>
              <a:rPr lang="en-GB" sz="6000" dirty="0" smtClean="0">
                <a:solidFill>
                  <a:schemeClr val="bg1"/>
                </a:solidFill>
                <a:latin typeface="Calibri" pitchFamily="34" charset="0"/>
                <a:cs typeface="Calibri" pitchFamily="34" charset="0"/>
                <a:hlinkClick r:id="" action="ppaction://hlinkshowjump?jump=lastslide"/>
              </a:rPr>
              <a:t> O P</a:t>
            </a:r>
          </a:p>
          <a:p>
            <a:pPr algn="ctr">
              <a:buNone/>
            </a:pPr>
            <a:r>
              <a:rPr lang="en-GB" sz="6000" dirty="0" smtClean="0">
                <a:solidFill>
                  <a:schemeClr val="bg1"/>
                </a:solidFill>
                <a:latin typeface="Calibri" pitchFamily="34" charset="0"/>
                <a:cs typeface="Calibri" pitchFamily="34" charset="0"/>
                <a:hlinkClick r:id="" action="ppaction://hlinkshowjump?jump=lastslide"/>
              </a:rPr>
              <a:t>A S D F G H J K L</a:t>
            </a:r>
          </a:p>
          <a:p>
            <a:pPr algn="ctr">
              <a:buNone/>
            </a:pPr>
            <a:r>
              <a:rPr lang="en-GB" sz="6000" dirty="0" smtClean="0">
                <a:solidFill>
                  <a:schemeClr val="bg1"/>
                </a:solidFill>
                <a:latin typeface="Calibri" pitchFamily="34" charset="0"/>
                <a:cs typeface="Calibri" pitchFamily="34" charset="0"/>
                <a:hlinkClick r:id="" action="ppaction://hlinkshowjump?jump=lastslide"/>
              </a:rPr>
              <a:t>Z X C V B N M</a:t>
            </a:r>
            <a:endParaRPr lang="en-GB" sz="6000" dirty="0">
              <a:solidFill>
                <a:schemeClr val="bg1"/>
              </a:solidFill>
              <a:latin typeface="Calibri" pitchFamily="34" charset="0"/>
              <a:cs typeface="Calibri" pitchFamily="34" charset="0"/>
            </a:endParaRPr>
          </a:p>
        </p:txBody>
      </p:sp>
    </p:spTree>
  </p:cSld>
  <p:clrMapOvr>
    <a:masterClrMapping/>
  </p:clrMapOvr>
  <p:transition advClick="0"/>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3792"/>
            <a:ext cx="9144000" cy="1143000"/>
          </a:xfrm>
        </p:spPr>
        <p:txBody>
          <a:bodyPr>
            <a:normAutofit fontScale="90000"/>
          </a:bodyPr>
          <a:lstStyle/>
          <a:p>
            <a:r>
              <a:rPr lang="en-GB" dirty="0" smtClean="0">
                <a:solidFill>
                  <a:srgbClr val="000000"/>
                </a:solidFill>
                <a:latin typeface="Calibri" pitchFamily="34" charset="0"/>
                <a:cs typeface="Calibri" pitchFamily="34" charset="0"/>
              </a:rPr>
              <a:t>OQ57 / OQ65. Type in “</a:t>
            </a:r>
            <a:r>
              <a:rPr lang="en-GB" dirty="0" err="1" smtClean="0">
                <a:solidFill>
                  <a:srgbClr val="000000"/>
                </a:solidFill>
                <a:latin typeface="Calibri" pitchFamily="34" charset="0"/>
                <a:cs typeface="Calibri" pitchFamily="34" charset="0"/>
              </a:rPr>
              <a:t>icup</a:t>
            </a:r>
            <a:r>
              <a:rPr lang="en-GB" dirty="0" smtClean="0">
                <a:solidFill>
                  <a:srgbClr val="000000"/>
                </a:solidFill>
                <a:latin typeface="Calibri" pitchFamily="34" charset="0"/>
                <a:cs typeface="Calibri" pitchFamily="34" charset="0"/>
              </a:rPr>
              <a:t>” in capitals on the keyboard provided.</a:t>
            </a:r>
            <a:endParaRPr lang="en-GB" dirty="0">
              <a:solidFill>
                <a:srgbClr val="000000"/>
              </a:solidFill>
              <a:latin typeface="Calibri" pitchFamily="34" charset="0"/>
              <a:cs typeface="Calibri" pitchFamily="34" charset="0"/>
            </a:endParaRPr>
          </a:p>
        </p:txBody>
      </p:sp>
      <p:sp>
        <p:nvSpPr>
          <p:cNvPr id="3" name="Content Placeholder 2"/>
          <p:cNvSpPr>
            <a:spLocks noGrp="1"/>
          </p:cNvSpPr>
          <p:nvPr>
            <p:ph idx="1"/>
          </p:nvPr>
        </p:nvSpPr>
        <p:spPr>
          <a:xfrm>
            <a:off x="457200" y="2924944"/>
            <a:ext cx="8229600" cy="3201219"/>
          </a:xfrm>
          <a:solidFill>
            <a:srgbClr val="000000"/>
          </a:solidFill>
        </p:spPr>
        <p:txBody>
          <a:bodyPr>
            <a:normAutofit/>
          </a:bodyPr>
          <a:lstStyle/>
          <a:p>
            <a:pPr algn="ctr">
              <a:buNone/>
            </a:pPr>
            <a:r>
              <a:rPr lang="en-GB" sz="6000" dirty="0" smtClean="0">
                <a:solidFill>
                  <a:schemeClr val="bg1"/>
                </a:solidFill>
                <a:latin typeface="Calibri" pitchFamily="34" charset="0"/>
                <a:cs typeface="Calibri" pitchFamily="34" charset="0"/>
                <a:hlinkClick r:id="" action="ppaction://hlinkshowjump?jump=lastslide"/>
              </a:rPr>
              <a:t>Q W E R T Y U I O P</a:t>
            </a:r>
          </a:p>
          <a:p>
            <a:pPr algn="ctr">
              <a:buNone/>
            </a:pPr>
            <a:r>
              <a:rPr lang="en-GB" sz="6000" dirty="0" smtClean="0">
                <a:solidFill>
                  <a:schemeClr val="bg1"/>
                </a:solidFill>
                <a:latin typeface="Calibri" pitchFamily="34" charset="0"/>
                <a:cs typeface="Calibri" pitchFamily="34" charset="0"/>
                <a:hlinkClick r:id="" action="ppaction://hlinkshowjump?jump=lastslide"/>
              </a:rPr>
              <a:t>A S D F G H J K L</a:t>
            </a:r>
          </a:p>
          <a:p>
            <a:pPr algn="ctr">
              <a:buNone/>
            </a:pPr>
            <a:r>
              <a:rPr lang="en-GB" sz="6000" dirty="0" smtClean="0">
                <a:solidFill>
                  <a:schemeClr val="bg1"/>
                </a:solidFill>
                <a:latin typeface="Calibri" pitchFamily="34" charset="0"/>
                <a:cs typeface="Calibri" pitchFamily="34" charset="0"/>
                <a:hlinkClick r:id="" action="ppaction://hlinkshowjump?jump=lastslide"/>
              </a:rPr>
              <a:t>Z X </a:t>
            </a:r>
            <a:r>
              <a:rPr lang="en-GB" sz="6000" dirty="0" smtClean="0">
                <a:solidFill>
                  <a:schemeClr val="bg1"/>
                </a:solidFill>
                <a:latin typeface="Calibri" pitchFamily="34" charset="0"/>
                <a:cs typeface="Calibri" pitchFamily="34" charset="0"/>
                <a:hlinkClick r:id="" action="ppaction://hlinkshowjump?jump=nextslide"/>
              </a:rPr>
              <a:t>C</a:t>
            </a:r>
            <a:r>
              <a:rPr lang="en-GB" sz="6000" dirty="0" smtClean="0">
                <a:solidFill>
                  <a:schemeClr val="bg1"/>
                </a:solidFill>
                <a:latin typeface="Calibri" pitchFamily="34" charset="0"/>
                <a:cs typeface="Calibri" pitchFamily="34" charset="0"/>
                <a:hlinkClick r:id="" action="ppaction://hlinkshowjump?jump=lastslide"/>
              </a:rPr>
              <a:t> V B N M</a:t>
            </a:r>
            <a:endParaRPr lang="en-GB" sz="6000" dirty="0">
              <a:solidFill>
                <a:schemeClr val="bg1"/>
              </a:solidFill>
              <a:latin typeface="Calibri" pitchFamily="34" charset="0"/>
              <a:cs typeface="Calibri" pitchFamily="34" charset="0"/>
            </a:endParaRPr>
          </a:p>
        </p:txBody>
      </p:sp>
    </p:spTree>
  </p:cSld>
  <p:clrMapOvr>
    <a:masterClrMapping/>
  </p:clrMapOvr>
  <p:transition advClick="0"/>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3792"/>
            <a:ext cx="9144000" cy="1143000"/>
          </a:xfrm>
        </p:spPr>
        <p:txBody>
          <a:bodyPr>
            <a:normAutofit fontScale="90000"/>
          </a:bodyPr>
          <a:lstStyle/>
          <a:p>
            <a:r>
              <a:rPr lang="en-GB" dirty="0" smtClean="0">
                <a:solidFill>
                  <a:srgbClr val="000000"/>
                </a:solidFill>
                <a:latin typeface="Calibri" pitchFamily="34" charset="0"/>
                <a:cs typeface="Calibri" pitchFamily="34" charset="0"/>
              </a:rPr>
              <a:t>OQ57 / OQ65. Type in “</a:t>
            </a:r>
            <a:r>
              <a:rPr lang="en-GB" dirty="0" err="1" smtClean="0">
                <a:solidFill>
                  <a:srgbClr val="000000"/>
                </a:solidFill>
                <a:latin typeface="Calibri" pitchFamily="34" charset="0"/>
                <a:cs typeface="Calibri" pitchFamily="34" charset="0"/>
              </a:rPr>
              <a:t>icup</a:t>
            </a:r>
            <a:r>
              <a:rPr lang="en-GB" dirty="0" smtClean="0">
                <a:solidFill>
                  <a:srgbClr val="000000"/>
                </a:solidFill>
                <a:latin typeface="Calibri" pitchFamily="34" charset="0"/>
                <a:cs typeface="Calibri" pitchFamily="34" charset="0"/>
              </a:rPr>
              <a:t>” in capitals on the keyboard provided.</a:t>
            </a:r>
            <a:endParaRPr lang="en-GB" dirty="0">
              <a:solidFill>
                <a:srgbClr val="000000"/>
              </a:solidFill>
              <a:latin typeface="Calibri" pitchFamily="34" charset="0"/>
              <a:cs typeface="Calibri" pitchFamily="34" charset="0"/>
            </a:endParaRPr>
          </a:p>
        </p:txBody>
      </p:sp>
      <p:sp>
        <p:nvSpPr>
          <p:cNvPr id="3" name="Content Placeholder 2"/>
          <p:cNvSpPr>
            <a:spLocks noGrp="1"/>
          </p:cNvSpPr>
          <p:nvPr>
            <p:ph idx="1"/>
          </p:nvPr>
        </p:nvSpPr>
        <p:spPr>
          <a:xfrm>
            <a:off x="457200" y="2924944"/>
            <a:ext cx="8229600" cy="3201219"/>
          </a:xfrm>
          <a:solidFill>
            <a:srgbClr val="000000"/>
          </a:solidFill>
        </p:spPr>
        <p:txBody>
          <a:bodyPr>
            <a:normAutofit/>
          </a:bodyPr>
          <a:lstStyle/>
          <a:p>
            <a:pPr algn="ctr">
              <a:buNone/>
            </a:pPr>
            <a:r>
              <a:rPr lang="en-GB" sz="6000" dirty="0" smtClean="0">
                <a:solidFill>
                  <a:schemeClr val="bg1"/>
                </a:solidFill>
                <a:latin typeface="Calibri" pitchFamily="34" charset="0"/>
                <a:cs typeface="Calibri" pitchFamily="34" charset="0"/>
                <a:hlinkClick r:id="" action="ppaction://hlinkshowjump?jump=lastslide"/>
              </a:rPr>
              <a:t>Q W E R T Y </a:t>
            </a:r>
            <a:r>
              <a:rPr lang="en-GB" sz="6000" dirty="0" smtClean="0">
                <a:solidFill>
                  <a:schemeClr val="bg1"/>
                </a:solidFill>
                <a:latin typeface="Calibri" pitchFamily="34" charset="0"/>
                <a:cs typeface="Calibri" pitchFamily="34" charset="0"/>
                <a:hlinkClick r:id="" action="ppaction://hlinkshowjump?jump=nextslide"/>
              </a:rPr>
              <a:t>U</a:t>
            </a:r>
            <a:r>
              <a:rPr lang="en-GB" sz="6000" dirty="0" smtClean="0">
                <a:solidFill>
                  <a:schemeClr val="bg1"/>
                </a:solidFill>
                <a:latin typeface="Calibri" pitchFamily="34" charset="0"/>
                <a:cs typeface="Calibri" pitchFamily="34" charset="0"/>
                <a:hlinkClick r:id="" action="ppaction://hlinkshowjump?jump=lastslide"/>
              </a:rPr>
              <a:t> I O P</a:t>
            </a:r>
          </a:p>
          <a:p>
            <a:pPr algn="ctr">
              <a:buNone/>
            </a:pPr>
            <a:r>
              <a:rPr lang="en-GB" sz="6000" dirty="0" smtClean="0">
                <a:solidFill>
                  <a:schemeClr val="bg1"/>
                </a:solidFill>
                <a:latin typeface="Calibri" pitchFamily="34" charset="0"/>
                <a:cs typeface="Calibri" pitchFamily="34" charset="0"/>
                <a:hlinkClick r:id="" action="ppaction://hlinkshowjump?jump=lastslide"/>
              </a:rPr>
              <a:t>A S D F G H J K L</a:t>
            </a:r>
          </a:p>
          <a:p>
            <a:pPr algn="ctr">
              <a:buNone/>
            </a:pPr>
            <a:r>
              <a:rPr lang="en-GB" sz="6000" dirty="0" smtClean="0">
                <a:solidFill>
                  <a:schemeClr val="bg1"/>
                </a:solidFill>
                <a:latin typeface="Calibri" pitchFamily="34" charset="0"/>
                <a:cs typeface="Calibri" pitchFamily="34" charset="0"/>
                <a:hlinkClick r:id="" action="ppaction://hlinkshowjump?jump=lastslide"/>
              </a:rPr>
              <a:t>Z X C V B N M</a:t>
            </a:r>
            <a:endParaRPr lang="en-GB" sz="6000" dirty="0">
              <a:solidFill>
                <a:schemeClr val="bg1"/>
              </a:solidFill>
              <a:latin typeface="Calibri" pitchFamily="34" charset="0"/>
              <a:cs typeface="Calibri" pitchFamily="34" charset="0"/>
            </a:endParaRPr>
          </a:p>
        </p:txBody>
      </p:sp>
    </p:spTree>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Hrmph</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3792"/>
            <a:ext cx="9144000" cy="1143000"/>
          </a:xfrm>
        </p:spPr>
        <p:txBody>
          <a:bodyPr>
            <a:normAutofit fontScale="90000"/>
          </a:bodyPr>
          <a:lstStyle/>
          <a:p>
            <a:r>
              <a:rPr lang="en-GB" dirty="0" smtClean="0">
                <a:solidFill>
                  <a:srgbClr val="000000"/>
                </a:solidFill>
                <a:latin typeface="Calibri" pitchFamily="34" charset="0"/>
                <a:cs typeface="Calibri" pitchFamily="34" charset="0"/>
              </a:rPr>
              <a:t>OQ57 / OQ65. Type in “</a:t>
            </a:r>
            <a:r>
              <a:rPr lang="en-GB" dirty="0" err="1" smtClean="0">
                <a:solidFill>
                  <a:srgbClr val="000000"/>
                </a:solidFill>
                <a:latin typeface="Calibri" pitchFamily="34" charset="0"/>
                <a:cs typeface="Calibri" pitchFamily="34" charset="0"/>
              </a:rPr>
              <a:t>icup</a:t>
            </a:r>
            <a:r>
              <a:rPr lang="en-GB" dirty="0" smtClean="0">
                <a:solidFill>
                  <a:srgbClr val="000000"/>
                </a:solidFill>
                <a:latin typeface="Calibri" pitchFamily="34" charset="0"/>
                <a:cs typeface="Calibri" pitchFamily="34" charset="0"/>
              </a:rPr>
              <a:t>” in capitals on the keyboard provided.</a:t>
            </a:r>
            <a:endParaRPr lang="en-GB" dirty="0">
              <a:solidFill>
                <a:srgbClr val="000000"/>
              </a:solidFill>
              <a:latin typeface="Calibri" pitchFamily="34" charset="0"/>
              <a:cs typeface="Calibri" pitchFamily="34" charset="0"/>
            </a:endParaRPr>
          </a:p>
        </p:txBody>
      </p:sp>
      <p:sp>
        <p:nvSpPr>
          <p:cNvPr id="3" name="Content Placeholder 2"/>
          <p:cNvSpPr>
            <a:spLocks noGrp="1"/>
          </p:cNvSpPr>
          <p:nvPr>
            <p:ph idx="1"/>
          </p:nvPr>
        </p:nvSpPr>
        <p:spPr>
          <a:xfrm>
            <a:off x="457200" y="2924944"/>
            <a:ext cx="8229600" cy="3201219"/>
          </a:xfrm>
          <a:solidFill>
            <a:srgbClr val="000000"/>
          </a:solidFill>
        </p:spPr>
        <p:txBody>
          <a:bodyPr>
            <a:normAutofit/>
          </a:bodyPr>
          <a:lstStyle/>
          <a:p>
            <a:pPr algn="ctr">
              <a:buNone/>
            </a:pPr>
            <a:r>
              <a:rPr lang="en-GB" sz="6000" dirty="0" smtClean="0">
                <a:solidFill>
                  <a:schemeClr val="bg1"/>
                </a:solidFill>
                <a:latin typeface="Calibri" pitchFamily="34" charset="0"/>
                <a:cs typeface="Calibri" pitchFamily="34" charset="0"/>
                <a:hlinkClick r:id="" action="ppaction://hlinkshowjump?jump=lastslide"/>
              </a:rPr>
              <a:t>Q W E R T Y U I O </a:t>
            </a:r>
            <a:r>
              <a:rPr lang="en-GB" sz="6000" dirty="0" smtClean="0">
                <a:solidFill>
                  <a:schemeClr val="bg1"/>
                </a:solidFill>
                <a:latin typeface="Calibri" pitchFamily="34" charset="0"/>
                <a:cs typeface="Calibri" pitchFamily="34" charset="0"/>
                <a:hlinkClick r:id="" action="ppaction://hlinkshowjump?jump=nextslide"/>
              </a:rPr>
              <a:t>P</a:t>
            </a:r>
            <a:endParaRPr lang="en-GB" sz="6000" dirty="0" smtClean="0">
              <a:solidFill>
                <a:schemeClr val="bg1"/>
              </a:solidFill>
              <a:latin typeface="Calibri" pitchFamily="34" charset="0"/>
              <a:cs typeface="Calibri" pitchFamily="34" charset="0"/>
              <a:hlinkClick r:id="" action="ppaction://hlinkshowjump?jump=lastslide"/>
            </a:endParaRPr>
          </a:p>
          <a:p>
            <a:pPr algn="ctr">
              <a:buNone/>
            </a:pPr>
            <a:r>
              <a:rPr lang="en-GB" sz="6000" dirty="0" smtClean="0">
                <a:solidFill>
                  <a:schemeClr val="bg1"/>
                </a:solidFill>
                <a:latin typeface="Calibri" pitchFamily="34" charset="0"/>
                <a:cs typeface="Calibri" pitchFamily="34" charset="0"/>
                <a:hlinkClick r:id="" action="ppaction://hlinkshowjump?jump=lastslide"/>
              </a:rPr>
              <a:t>A S D F G H J K L</a:t>
            </a:r>
          </a:p>
          <a:p>
            <a:pPr algn="ctr">
              <a:buNone/>
            </a:pPr>
            <a:r>
              <a:rPr lang="en-GB" sz="6000" dirty="0" smtClean="0">
                <a:solidFill>
                  <a:schemeClr val="bg1"/>
                </a:solidFill>
                <a:latin typeface="Calibri" pitchFamily="34" charset="0"/>
                <a:cs typeface="Calibri" pitchFamily="34" charset="0"/>
                <a:hlinkClick r:id="" action="ppaction://hlinkshowjump?jump=lastslide"/>
              </a:rPr>
              <a:t>Z X C V B N M</a:t>
            </a:r>
            <a:endParaRPr lang="en-GB" sz="6000" dirty="0">
              <a:solidFill>
                <a:schemeClr val="bg1"/>
              </a:solidFill>
              <a:latin typeface="Calibri" pitchFamily="34" charset="0"/>
              <a:cs typeface="Calibri" pitchFamily="34" charset="0"/>
            </a:endParaRPr>
          </a:p>
        </p:txBody>
      </p:sp>
    </p:spTree>
  </p:cSld>
  <p:clrMapOvr>
    <a:masterClrMapping/>
  </p:clrMapOvr>
  <p:transition advClick="0"/>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3792"/>
            <a:ext cx="9144000" cy="1143000"/>
          </a:xfrm>
        </p:spPr>
        <p:txBody>
          <a:bodyPr>
            <a:normAutofit fontScale="90000"/>
          </a:bodyPr>
          <a:lstStyle/>
          <a:p>
            <a:r>
              <a:rPr lang="en-GB" dirty="0" smtClean="0">
                <a:solidFill>
                  <a:srgbClr val="000000"/>
                </a:solidFill>
                <a:latin typeface="Calibri" pitchFamily="34" charset="0"/>
                <a:cs typeface="Calibri" pitchFamily="34" charset="0"/>
              </a:rPr>
              <a:t>OQ57 / OQ65. EWW! Get it?</a:t>
            </a:r>
            <a:br>
              <a:rPr lang="en-GB" dirty="0" smtClean="0">
                <a:solidFill>
                  <a:srgbClr val="000000"/>
                </a:solidFill>
                <a:latin typeface="Calibri" pitchFamily="34" charset="0"/>
                <a:cs typeface="Calibri" pitchFamily="34" charset="0"/>
              </a:rPr>
            </a:br>
            <a:r>
              <a:rPr lang="en-GB" dirty="0" smtClean="0">
                <a:solidFill>
                  <a:srgbClr val="000000"/>
                </a:solidFill>
                <a:latin typeface="Calibri" pitchFamily="34" charset="0"/>
                <a:cs typeface="Calibri" pitchFamily="34" charset="0"/>
              </a:rPr>
              <a:t>I (I) C (see) U (you) P (pee).</a:t>
            </a:r>
            <a:endParaRPr lang="en-GB" dirty="0">
              <a:solidFill>
                <a:srgbClr val="000000"/>
              </a:solidFill>
              <a:latin typeface="Calibri" pitchFamily="34" charset="0"/>
              <a:cs typeface="Calibri" pitchFamily="34" charset="0"/>
            </a:endParaRPr>
          </a:p>
        </p:txBody>
      </p:sp>
      <p:sp>
        <p:nvSpPr>
          <p:cNvPr id="3" name="Content Placeholder 2"/>
          <p:cNvSpPr>
            <a:spLocks noGrp="1"/>
          </p:cNvSpPr>
          <p:nvPr>
            <p:ph idx="1"/>
          </p:nvPr>
        </p:nvSpPr>
        <p:spPr>
          <a:xfrm>
            <a:off x="457200" y="2924944"/>
            <a:ext cx="8229600" cy="3201219"/>
          </a:xfrm>
          <a:solidFill>
            <a:srgbClr val="000000"/>
          </a:solidFill>
        </p:spPr>
        <p:txBody>
          <a:bodyPr>
            <a:noAutofit/>
          </a:bodyPr>
          <a:lstStyle/>
          <a:p>
            <a:pPr algn="ctr">
              <a:buNone/>
            </a:pPr>
            <a:r>
              <a:rPr lang="en-GB" sz="19900" u="sng" dirty="0" smtClean="0">
                <a:solidFill>
                  <a:schemeClr val="tx1">
                    <a:lumMod val="75000"/>
                  </a:schemeClr>
                </a:solidFill>
                <a:latin typeface="Calibri" pitchFamily="34" charset="0"/>
                <a:cs typeface="Calibri" pitchFamily="34" charset="0"/>
                <a:hlinkClick r:id="" action="ppaction://hlinkshowjump?jump=nextslide"/>
              </a:rPr>
              <a:t>NEXT</a:t>
            </a:r>
            <a:endParaRPr lang="en-GB" sz="19900" u="sng" dirty="0">
              <a:solidFill>
                <a:schemeClr val="tx1">
                  <a:lumMod val="75000"/>
                </a:schemeClr>
              </a:solidFill>
              <a:latin typeface="Calibri" pitchFamily="34" charset="0"/>
              <a:cs typeface="Calibri" pitchFamily="34" charset="0"/>
            </a:endParaRPr>
          </a:p>
        </p:txBody>
      </p:sp>
    </p:spTree>
  </p:cSld>
  <p:clrMapOvr>
    <a:masterClrMapping/>
  </p:clrMapOvr>
  <p:transition advClick="0"/>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0000"/>
                </a:solidFill>
              </a:rPr>
              <a:t>OQ58 / OQ65. What is 1 + 1?</a:t>
            </a:r>
            <a:endParaRPr lang="en-GB" dirty="0">
              <a:solidFill>
                <a:srgbClr val="000000"/>
              </a:solidFill>
            </a:endParaRPr>
          </a:p>
        </p:txBody>
      </p:sp>
      <p:sp>
        <p:nvSpPr>
          <p:cNvPr id="3" name="Content Placeholder 2"/>
          <p:cNvSpPr>
            <a:spLocks noGrp="1"/>
          </p:cNvSpPr>
          <p:nvPr>
            <p:ph idx="1"/>
          </p:nvPr>
        </p:nvSpPr>
        <p:spPr>
          <a:solidFill>
            <a:srgbClr val="000000"/>
          </a:solidFill>
        </p:spPr>
        <p:txBody>
          <a:bodyPr/>
          <a:lstStyle/>
          <a:p>
            <a:pPr>
              <a:buNone/>
            </a:pPr>
            <a:r>
              <a:rPr lang="en-GB" dirty="0" smtClean="0">
                <a:hlinkClick r:id="" action="ppaction://hlinkshowjump?jump=lastslide"/>
              </a:rPr>
              <a:t>1</a:t>
            </a:r>
          </a:p>
          <a:p>
            <a:pPr>
              <a:buNone/>
            </a:pPr>
            <a:r>
              <a:rPr lang="en-GB" dirty="0" smtClean="0">
                <a:hlinkClick r:id="" action="ppaction://hlinkshowjump?jump=nextslide"/>
              </a:rPr>
              <a:t>2</a:t>
            </a:r>
            <a:endParaRPr lang="en-GB" dirty="0" smtClean="0">
              <a:hlinkClick r:id="" action="ppaction://hlinkshowjump?jump=lastslide"/>
            </a:endParaRPr>
          </a:p>
          <a:p>
            <a:pPr>
              <a:buNone/>
            </a:pPr>
            <a:r>
              <a:rPr lang="en-GB" dirty="0" smtClean="0">
                <a:hlinkClick r:id="" action="ppaction://hlinkshowjump?jump=lastslide"/>
              </a:rPr>
              <a:t>3</a:t>
            </a:r>
          </a:p>
          <a:p>
            <a:pPr>
              <a:buNone/>
            </a:pPr>
            <a:r>
              <a:rPr lang="en-GB" dirty="0" smtClean="0">
                <a:hlinkClick r:id="" action="ppaction://hlinkshowjump?jump=lastslide"/>
              </a:rPr>
              <a:t>4</a:t>
            </a:r>
            <a:endParaRPr lang="en-GB" dirty="0"/>
          </a:p>
        </p:txBody>
      </p:sp>
    </p:spTree>
  </p:cSld>
  <p:clrMapOvr>
    <a:masterClrMapping/>
  </p:clrMapOvr>
  <p:transition advClick="0"/>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000000"/>
                </a:solidFill>
              </a:rPr>
              <a:t>OQ?? / OQ65. What question is this?</a:t>
            </a:r>
            <a:endParaRPr lang="en-GB" dirty="0">
              <a:solidFill>
                <a:srgbClr val="000000"/>
              </a:solidFill>
            </a:endParaRPr>
          </a:p>
        </p:txBody>
      </p:sp>
      <p:sp>
        <p:nvSpPr>
          <p:cNvPr id="3" name="Content Placeholder 2"/>
          <p:cNvSpPr>
            <a:spLocks noGrp="1"/>
          </p:cNvSpPr>
          <p:nvPr>
            <p:ph idx="1"/>
          </p:nvPr>
        </p:nvSpPr>
        <p:spPr>
          <a:solidFill>
            <a:srgbClr val="000000"/>
          </a:solidFill>
          <a:effectLst/>
        </p:spPr>
        <p:txBody>
          <a:bodyPr/>
          <a:lstStyle/>
          <a:p>
            <a:pPr>
              <a:buNone/>
            </a:pPr>
            <a:r>
              <a:rPr lang="en-GB" dirty="0" smtClean="0">
                <a:hlinkClick r:id="" action="ppaction://hlinkshowjump?jump=lastslide"/>
              </a:rPr>
              <a:t>95</a:t>
            </a:r>
          </a:p>
          <a:p>
            <a:pPr>
              <a:buNone/>
            </a:pPr>
            <a:r>
              <a:rPr lang="en-GB" dirty="0" smtClean="0">
                <a:hlinkClick r:id="" action="ppaction://hlinkshowjump?jump=lastslide"/>
              </a:rPr>
              <a:t>67</a:t>
            </a:r>
          </a:p>
          <a:p>
            <a:pPr>
              <a:buNone/>
            </a:pPr>
            <a:r>
              <a:rPr lang="en-GB" dirty="0" smtClean="0">
                <a:hlinkClick r:id="" action="ppaction://hlinkshowjump?jump=lastslide"/>
              </a:rPr>
              <a:t>76</a:t>
            </a:r>
            <a:endParaRPr lang="en-GB" dirty="0" smtClean="0"/>
          </a:p>
          <a:p>
            <a:pPr>
              <a:buNone/>
            </a:pPr>
            <a:r>
              <a:rPr lang="en-GB" dirty="0" smtClean="0">
                <a:hlinkClick r:id="" action="ppaction://hlinkshowjump?jump=nextslide"/>
              </a:rPr>
              <a:t>59</a:t>
            </a:r>
            <a:endParaRPr lang="en-GB" dirty="0" smtClean="0"/>
          </a:p>
        </p:txBody>
      </p:sp>
    </p:spTree>
  </p:cSld>
  <p:clrMapOvr>
    <a:masterClrMapping/>
  </p:clrMapOvr>
  <p:transition advClick="0"/>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000000"/>
                </a:solidFill>
              </a:rPr>
              <a:t>OQ60 / OQ65. Click the Japanese text that says “No”.</a:t>
            </a:r>
            <a:endParaRPr lang="en-GB" dirty="0">
              <a:solidFill>
                <a:srgbClr val="000000"/>
              </a:solidFill>
            </a:endParaRPr>
          </a:p>
        </p:txBody>
      </p:sp>
      <p:sp>
        <p:nvSpPr>
          <p:cNvPr id="3" name="Content Placeholder 2"/>
          <p:cNvSpPr>
            <a:spLocks noGrp="1"/>
          </p:cNvSpPr>
          <p:nvPr>
            <p:ph idx="1"/>
          </p:nvPr>
        </p:nvSpPr>
        <p:spPr>
          <a:solidFill>
            <a:srgbClr val="000000"/>
          </a:solidFill>
          <a:effectLst/>
        </p:spPr>
        <p:txBody>
          <a:bodyPr/>
          <a:lstStyle/>
          <a:p>
            <a:pPr>
              <a:buNone/>
            </a:pPr>
            <a:r>
              <a:rPr lang="en-GB" dirty="0" smtClean="0">
                <a:hlinkClick r:id="" action="ppaction://hlinkshowjump?jump=lastslide"/>
              </a:rPr>
              <a:t>No</a:t>
            </a:r>
            <a:endParaRPr lang="en-GB" dirty="0" smtClean="0"/>
          </a:p>
          <a:p>
            <a:pPr>
              <a:buNone/>
            </a:pPr>
            <a:r>
              <a:rPr lang="ja-JP" altLang="en-US" smtClean="0">
                <a:hlinkClick r:id="" action="ppaction://hlinkshowjump?jump=nextslide"/>
              </a:rPr>
              <a:t>なし</a:t>
            </a:r>
            <a:endParaRPr lang="en-GB" altLang="ja-JP" dirty="0" smtClean="0"/>
          </a:p>
          <a:p>
            <a:pPr>
              <a:buNone/>
            </a:pPr>
            <a:r>
              <a:rPr lang="ja-JP" altLang="en-US" smtClean="0">
                <a:hlinkClick r:id="" action="ppaction://hlinkshowjump?jump=lastslide"/>
              </a:rPr>
              <a:t>はい</a:t>
            </a:r>
            <a:endParaRPr lang="en-GB" altLang="ja-JP" dirty="0" smtClean="0">
              <a:hlinkClick r:id="" action="ppaction://hlinkshowjump?jump=lastslide"/>
            </a:endParaRPr>
          </a:p>
          <a:p>
            <a:pPr>
              <a:buNone/>
            </a:pPr>
            <a:r>
              <a:rPr lang="th-TH" dirty="0" smtClean="0">
                <a:hlinkClick r:id="" action="ppaction://hlinkshowjump?jump=lastslide"/>
              </a:rPr>
              <a:t>ไม่มี</a:t>
            </a:r>
            <a:endParaRPr lang="en-GB" altLang="ja-JP" dirty="0" smtClean="0"/>
          </a:p>
        </p:txBody>
      </p:sp>
    </p:spTree>
  </p:cSld>
  <p:clrMapOvr>
    <a:masterClrMapping/>
  </p:clrMapOvr>
  <p:transition advClick="0"/>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rgbClr val="000000"/>
                </a:solidFill>
              </a:rPr>
              <a:t>OQ61 / OQ65. Now Chinese.</a:t>
            </a:r>
            <a:endParaRPr lang="en-GB" dirty="0">
              <a:solidFill>
                <a:srgbClr val="000000"/>
              </a:solidFill>
            </a:endParaRPr>
          </a:p>
        </p:txBody>
      </p:sp>
      <p:sp>
        <p:nvSpPr>
          <p:cNvPr id="3" name="Content Placeholder 2"/>
          <p:cNvSpPr>
            <a:spLocks noGrp="1"/>
          </p:cNvSpPr>
          <p:nvPr>
            <p:ph idx="1"/>
          </p:nvPr>
        </p:nvSpPr>
        <p:spPr>
          <a:solidFill>
            <a:srgbClr val="000000"/>
          </a:solidFill>
          <a:effectLst/>
        </p:spPr>
        <p:txBody>
          <a:bodyPr/>
          <a:lstStyle/>
          <a:p>
            <a:pPr>
              <a:buNone/>
            </a:pPr>
            <a:r>
              <a:rPr lang="en-GB" altLang="ja-JP" dirty="0" smtClean="0">
                <a:hlinkClick r:id="" action="ppaction://hlinkshowjump?jump=lastslide"/>
              </a:rPr>
              <a:t>Yes</a:t>
            </a:r>
            <a:endParaRPr lang="en-GB" altLang="ja-JP" dirty="0" smtClean="0"/>
          </a:p>
          <a:p>
            <a:pPr>
              <a:buNone/>
            </a:pPr>
            <a:r>
              <a:rPr lang="ja-JP" altLang="en-US" smtClean="0">
                <a:hlinkClick r:id="" action="ppaction://hlinkshowjump?jump=nextslide"/>
              </a:rPr>
              <a:t>沒有</a:t>
            </a:r>
            <a:endParaRPr lang="en-GB" altLang="ja-JP" dirty="0" smtClean="0"/>
          </a:p>
          <a:p>
            <a:pPr>
              <a:buNone/>
            </a:pPr>
            <a:r>
              <a:rPr lang="ja-JP" altLang="en-US" smtClean="0">
                <a:hlinkClick r:id="" action="ppaction://hlinkshowjump?jump=lastslide"/>
              </a:rPr>
              <a:t>是的</a:t>
            </a:r>
            <a:endParaRPr lang="en-GB" altLang="ja-JP" dirty="0" smtClean="0">
              <a:hlinkClick r:id="" action="ppaction://hlinkshowjump?jump=lastslide"/>
            </a:endParaRPr>
          </a:p>
          <a:p>
            <a:pPr>
              <a:buNone/>
            </a:pPr>
            <a:r>
              <a:rPr lang="th-TH" dirty="0" smtClean="0">
                <a:hlinkClick r:id="" action="ppaction://hlinkshowjump?jump=lastslide"/>
              </a:rPr>
              <a:t>ไม่มี</a:t>
            </a:r>
            <a:endParaRPr lang="en-GB" altLang="ja-JP" dirty="0" smtClean="0"/>
          </a:p>
        </p:txBody>
      </p:sp>
    </p:spTree>
  </p:cSld>
  <p:clrMapOvr>
    <a:masterClrMapping/>
  </p:clrMapOvr>
  <p:transition advClick="0"/>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000000"/>
                </a:solidFill>
              </a:rPr>
              <a:t>OQ62 / OQ65. Traditional maze.</a:t>
            </a:r>
            <a:endParaRPr lang="en-GB" dirty="0">
              <a:solidFill>
                <a:srgbClr val="000000"/>
              </a:solidFill>
            </a:endParaRPr>
          </a:p>
        </p:txBody>
      </p:sp>
      <p:sp>
        <p:nvSpPr>
          <p:cNvPr id="3" name="Content Placeholder 2"/>
          <p:cNvSpPr>
            <a:spLocks noGrp="1"/>
          </p:cNvSpPr>
          <p:nvPr>
            <p:ph idx="1"/>
          </p:nvPr>
        </p:nvSpPr>
        <p:spPr>
          <a:xfrm>
            <a:off x="5569768" y="5200600"/>
            <a:ext cx="1378496" cy="604664"/>
          </a:xfrm>
          <a:solidFill>
            <a:srgbClr val="000000"/>
          </a:solidFill>
          <a:effectLst/>
        </p:spPr>
        <p:txBody>
          <a:bodyPr>
            <a:normAutofit fontScale="92500"/>
          </a:bodyPr>
          <a:lstStyle/>
          <a:p>
            <a:pPr algn="ctr">
              <a:buNone/>
            </a:pPr>
            <a:r>
              <a:rPr lang="en-GB" altLang="ja-JP" dirty="0" smtClean="0">
                <a:hlinkClick r:id="" action="ppaction://hlinkshowjump?jump=nextslide"/>
              </a:rPr>
              <a:t>Go ---&gt;</a:t>
            </a:r>
            <a:endParaRPr lang="en-GB" altLang="ja-JP" dirty="0" smtClean="0"/>
          </a:p>
        </p:txBody>
      </p:sp>
      <p:pic>
        <p:nvPicPr>
          <p:cNvPr id="1026" name="Picture 2"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a:off x="179512" y="1700808"/>
            <a:ext cx="6624736" cy="538162"/>
          </a:xfrm>
          <a:prstGeom prst="rect">
            <a:avLst/>
          </a:prstGeom>
          <a:noFill/>
        </p:spPr>
      </p:pic>
      <p:pic>
        <p:nvPicPr>
          <p:cNvPr id="5" name="Picture 2"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a:off x="179512" y="2818830"/>
            <a:ext cx="4568825" cy="538162"/>
          </a:xfrm>
          <a:prstGeom prst="rect">
            <a:avLst/>
          </a:prstGeom>
          <a:noFill/>
        </p:spPr>
      </p:pic>
      <p:pic>
        <p:nvPicPr>
          <p:cNvPr id="6" name="Picture 2"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5400000">
            <a:off x="-251513" y="2491871"/>
            <a:ext cx="1303634" cy="153555"/>
          </a:xfrm>
          <a:prstGeom prst="rect">
            <a:avLst/>
          </a:prstGeom>
          <a:noFill/>
        </p:spPr>
      </p:pic>
      <p:pic>
        <p:nvPicPr>
          <p:cNvPr id="7" name="Picture 2"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4581054">
            <a:off x="4655393" y="3715123"/>
            <a:ext cx="4568825" cy="538162"/>
          </a:xfrm>
          <a:prstGeom prst="rect">
            <a:avLst/>
          </a:prstGeom>
          <a:noFill/>
        </p:spPr>
      </p:pic>
      <p:pic>
        <p:nvPicPr>
          <p:cNvPr id="8" name="Picture 2"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4581054">
            <a:off x="3146452" y="4426727"/>
            <a:ext cx="3662175" cy="538162"/>
          </a:xfrm>
          <a:prstGeom prst="rect">
            <a:avLst/>
          </a:prstGeom>
          <a:noFill/>
        </p:spPr>
      </p:pic>
      <p:pic>
        <p:nvPicPr>
          <p:cNvPr id="9" name="Picture 2"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21108569">
            <a:off x="5200198" y="5890756"/>
            <a:ext cx="2403094" cy="538162"/>
          </a:xfrm>
          <a:prstGeom prst="rect">
            <a:avLst/>
          </a:prstGeom>
          <a:noFill/>
        </p:spPr>
      </p:pic>
    </p:spTree>
  </p:cSld>
  <p:clrMapOvr>
    <a:masterClrMapping/>
  </p:clrMapOvr>
  <p:transition advClick="0"/>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rgbClr val="000000"/>
                </a:solidFill>
              </a:rPr>
              <a:t>OQ63 / OQ65. One more.</a:t>
            </a:r>
            <a:endParaRPr lang="en-GB" dirty="0">
              <a:solidFill>
                <a:srgbClr val="000000"/>
              </a:solidFill>
            </a:endParaRPr>
          </a:p>
        </p:txBody>
      </p:sp>
      <p:sp>
        <p:nvSpPr>
          <p:cNvPr id="3" name="Content Placeholder 2"/>
          <p:cNvSpPr>
            <a:spLocks noGrp="1"/>
          </p:cNvSpPr>
          <p:nvPr>
            <p:ph idx="1"/>
          </p:nvPr>
        </p:nvSpPr>
        <p:spPr>
          <a:xfrm>
            <a:off x="2483768" y="3616424"/>
            <a:ext cx="1378496" cy="604664"/>
          </a:xfrm>
          <a:solidFill>
            <a:srgbClr val="000000"/>
          </a:solidFill>
          <a:effectLst/>
        </p:spPr>
        <p:txBody>
          <a:bodyPr>
            <a:normAutofit fontScale="92500"/>
          </a:bodyPr>
          <a:lstStyle/>
          <a:p>
            <a:pPr algn="ctr">
              <a:buNone/>
            </a:pPr>
            <a:r>
              <a:rPr lang="en-GB" altLang="ja-JP" dirty="0" smtClean="0">
                <a:hlinkClick r:id="" action="ppaction://hlinkshowjump?jump=nextslide"/>
              </a:rPr>
              <a:t>Go ---&gt;</a:t>
            </a:r>
            <a:endParaRPr lang="en-GB" altLang="ja-JP" dirty="0" smtClean="0"/>
          </a:p>
        </p:txBody>
      </p:sp>
      <p:pic>
        <p:nvPicPr>
          <p:cNvPr id="2051" name="Picture 3"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a:off x="4716016" y="6093296"/>
            <a:ext cx="4126844" cy="538162"/>
          </a:xfrm>
          <a:prstGeom prst="rect">
            <a:avLst/>
          </a:prstGeom>
          <a:noFill/>
        </p:spPr>
      </p:pic>
      <p:pic>
        <p:nvPicPr>
          <p:cNvPr id="2052" name="Picture 4"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5400000">
            <a:off x="6958691" y="4570702"/>
            <a:ext cx="3345121" cy="485654"/>
          </a:xfrm>
          <a:prstGeom prst="rect">
            <a:avLst/>
          </a:prstGeom>
          <a:noFill/>
        </p:spPr>
      </p:pic>
      <p:pic>
        <p:nvPicPr>
          <p:cNvPr id="13" name="Picture 4"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5400000">
            <a:off x="3410672" y="4734344"/>
            <a:ext cx="3096344" cy="485656"/>
          </a:xfrm>
          <a:prstGeom prst="rect">
            <a:avLst/>
          </a:prstGeom>
          <a:noFill/>
        </p:spPr>
      </p:pic>
      <p:pic>
        <p:nvPicPr>
          <p:cNvPr id="14" name="Picture 4"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8766232">
            <a:off x="-121570" y="2516514"/>
            <a:ext cx="3863864" cy="537667"/>
          </a:xfrm>
          <a:prstGeom prst="rect">
            <a:avLst/>
          </a:prstGeom>
          <a:noFill/>
        </p:spPr>
      </p:pic>
      <p:pic>
        <p:nvPicPr>
          <p:cNvPr id="15" name="Picture 4"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10800000">
            <a:off x="3059832" y="1628800"/>
            <a:ext cx="3021519" cy="537667"/>
          </a:xfrm>
          <a:prstGeom prst="rect">
            <a:avLst/>
          </a:prstGeom>
          <a:noFill/>
        </p:spPr>
      </p:pic>
      <p:pic>
        <p:nvPicPr>
          <p:cNvPr id="16" name="Picture 4"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1555821">
            <a:off x="5589920" y="2335729"/>
            <a:ext cx="3345121" cy="485654"/>
          </a:xfrm>
          <a:prstGeom prst="rect">
            <a:avLst/>
          </a:prstGeom>
          <a:noFill/>
        </p:spPr>
      </p:pic>
      <p:pic>
        <p:nvPicPr>
          <p:cNvPr id="17" name="Picture 4" descr="C:\Program Files (x86)\Microsoft Office\MEDIA\CAGCAT10\j0158007.wmf">
            <a:hlinkHover r:id="" action="ppaction://hlinkshowjump?jump=lastslide"/>
          </p:cNvPr>
          <p:cNvPicPr>
            <a:picLocks noChangeAspect="1" noChangeArrowheads="1"/>
          </p:cNvPicPr>
          <p:nvPr/>
        </p:nvPicPr>
        <p:blipFill>
          <a:blip r:embed="rId2" cstate="print"/>
          <a:srcRect/>
          <a:stretch>
            <a:fillRect/>
          </a:stretch>
        </p:blipFill>
        <p:spPr bwMode="auto">
          <a:xfrm rot="1825705">
            <a:off x="-226818" y="4706822"/>
            <a:ext cx="5757173" cy="537667"/>
          </a:xfrm>
          <a:prstGeom prst="rect">
            <a:avLst/>
          </a:prstGeom>
          <a:noFill/>
        </p:spPr>
      </p:pic>
    </p:spTree>
  </p:cSld>
  <p:clrMapOvr>
    <a:masterClrMapping/>
  </p:clrMapOvr>
  <p:transition advClick="0"/>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rgbClr val="000000"/>
                </a:solidFill>
              </a:rPr>
              <a:t>OQ64 / OQ65. What are these?</a:t>
            </a:r>
            <a:endParaRPr lang="en-GB" dirty="0">
              <a:solidFill>
                <a:srgbClr val="000000"/>
              </a:solidFill>
            </a:endParaRPr>
          </a:p>
        </p:txBody>
      </p:sp>
      <p:sp>
        <p:nvSpPr>
          <p:cNvPr id="3" name="Content Placeholder 2"/>
          <p:cNvSpPr>
            <a:spLocks noGrp="1"/>
          </p:cNvSpPr>
          <p:nvPr>
            <p:ph idx="1"/>
          </p:nvPr>
        </p:nvSpPr>
        <p:spPr>
          <a:xfrm>
            <a:off x="1259632" y="2492896"/>
            <a:ext cx="1738536" cy="2188839"/>
          </a:xfrm>
          <a:solidFill>
            <a:srgbClr val="000000"/>
          </a:solidFill>
          <a:effectLst/>
        </p:spPr>
        <p:txBody>
          <a:bodyPr vert="horz">
            <a:normAutofit fontScale="92500" lnSpcReduction="10000"/>
          </a:bodyPr>
          <a:lstStyle/>
          <a:p>
            <a:pPr>
              <a:buNone/>
            </a:pPr>
            <a:r>
              <a:rPr lang="en-GB" altLang="ja-JP" dirty="0" smtClean="0">
                <a:hlinkClick r:id="" action="ppaction://hlinkshowjump?jump=lastslide"/>
              </a:rPr>
              <a:t>Cups</a:t>
            </a:r>
          </a:p>
          <a:p>
            <a:pPr>
              <a:buNone/>
            </a:pPr>
            <a:r>
              <a:rPr lang="en-GB" altLang="ja-JP" dirty="0" smtClean="0">
                <a:hlinkClick r:id="" action="ppaction://hlinkshowjump?jump=lastslide"/>
              </a:rPr>
              <a:t>Guns</a:t>
            </a:r>
          </a:p>
          <a:p>
            <a:pPr>
              <a:buNone/>
            </a:pPr>
            <a:r>
              <a:rPr lang="en-GB" altLang="ja-JP" dirty="0" smtClean="0">
                <a:hlinkClick r:id="" action="ppaction://hlinkshowjump?jump=nextslide"/>
              </a:rPr>
              <a:t>Glasses</a:t>
            </a:r>
            <a:endParaRPr lang="en-GB" altLang="ja-JP" dirty="0" smtClean="0">
              <a:hlinkClick r:id="" action="ppaction://hlinkshowjump?jump=lastslide"/>
            </a:endParaRPr>
          </a:p>
          <a:p>
            <a:pPr>
              <a:buNone/>
            </a:pPr>
            <a:r>
              <a:rPr lang="en-GB" altLang="ja-JP" dirty="0" smtClean="0">
                <a:hlinkClick r:id="" action="ppaction://hlinkshowjump?jump=lastslide"/>
              </a:rPr>
              <a:t>Watches</a:t>
            </a:r>
            <a:endParaRPr lang="en-GB" altLang="ja-JP" dirty="0" smtClean="0"/>
          </a:p>
        </p:txBody>
      </p:sp>
      <p:pic>
        <p:nvPicPr>
          <p:cNvPr id="4" name="Picture 3" descr="oq_glses.jpg"/>
          <p:cNvPicPr>
            <a:picLocks noChangeAspect="1"/>
          </p:cNvPicPr>
          <p:nvPr/>
        </p:nvPicPr>
        <p:blipFill>
          <a:blip r:embed="rId2" cstate="print"/>
          <a:stretch>
            <a:fillRect/>
          </a:stretch>
        </p:blipFill>
        <p:spPr>
          <a:xfrm>
            <a:off x="3491880" y="2636912"/>
            <a:ext cx="5292080" cy="2414512"/>
          </a:xfrm>
          <a:prstGeom prst="rect">
            <a:avLst/>
          </a:prstGeom>
        </p:spPr>
      </p:pic>
    </p:spTree>
  </p:cSld>
  <p:clrMapOvr>
    <a:masterClrMapping/>
  </p:clrMapOvr>
  <p:transition advClick="0"/>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err="1" smtClean="0">
                <a:solidFill>
                  <a:srgbClr val="000000"/>
                </a:solidFill>
              </a:rPr>
              <a:t>OLastQ</a:t>
            </a:r>
            <a:r>
              <a:rPr lang="en-GB" dirty="0" smtClean="0">
                <a:solidFill>
                  <a:srgbClr val="000000"/>
                </a:solidFill>
              </a:rPr>
              <a:t>!! / OQ65. What is the letter before “H” in the alphabet.</a:t>
            </a:r>
            <a:endParaRPr lang="en-GB" dirty="0">
              <a:solidFill>
                <a:srgbClr val="000000"/>
              </a:solidFill>
            </a:endParaRPr>
          </a:p>
        </p:txBody>
      </p:sp>
      <p:sp>
        <p:nvSpPr>
          <p:cNvPr id="3" name="Content Placeholder 2"/>
          <p:cNvSpPr>
            <a:spLocks noGrp="1"/>
          </p:cNvSpPr>
          <p:nvPr>
            <p:ph idx="1"/>
          </p:nvPr>
        </p:nvSpPr>
        <p:spPr>
          <a:solidFill>
            <a:srgbClr val="000000"/>
          </a:solidFill>
          <a:effectLst/>
        </p:spPr>
        <p:txBody>
          <a:bodyPr/>
          <a:lstStyle/>
          <a:p>
            <a:pPr>
              <a:buNone/>
            </a:pPr>
            <a:r>
              <a:rPr lang="en-GB" altLang="ja-JP" dirty="0" smtClean="0">
                <a:hlinkClick r:id="" action="ppaction://hlinkshowjump?jump=lastslide"/>
              </a:rPr>
              <a:t>I</a:t>
            </a:r>
          </a:p>
          <a:p>
            <a:pPr>
              <a:buNone/>
            </a:pPr>
            <a:r>
              <a:rPr lang="en-GB" altLang="ja-JP" dirty="0" smtClean="0">
                <a:hlinkClick r:id="" action="ppaction://hlinkshowjump?jump=nextslide"/>
              </a:rPr>
              <a:t>G</a:t>
            </a:r>
            <a:endParaRPr lang="en-GB" altLang="ja-JP" dirty="0" smtClean="0">
              <a:hlinkClick r:id="" action="ppaction://hlinkshowjump?jump=lastslide"/>
            </a:endParaRPr>
          </a:p>
          <a:p>
            <a:pPr>
              <a:buNone/>
            </a:pPr>
            <a:r>
              <a:rPr lang="en-GB" altLang="ja-JP" dirty="0" smtClean="0">
                <a:hlinkClick r:id="" action="ppaction://hlinkshowjump?jump=lastslide"/>
              </a:rPr>
              <a:t>H</a:t>
            </a:r>
          </a:p>
          <a:p>
            <a:pPr>
              <a:buNone/>
            </a:pPr>
            <a:r>
              <a:rPr lang="en-GB" altLang="ja-JP" dirty="0" smtClean="0">
                <a:hlinkClick r:id="" action="ppaction://hlinkshowjump?jump=lastslide"/>
              </a:rPr>
              <a:t>U</a:t>
            </a:r>
            <a:endParaRPr lang="en-GB" altLang="ja-JP" dirty="0" smtClean="0"/>
          </a:p>
        </p:txBody>
      </p:sp>
    </p:spTree>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Hrmph</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Q66. What to do... What to do...</a:t>
            </a:r>
            <a:endParaRPr lang="en-GB" dirty="0"/>
          </a:p>
        </p:txBody>
      </p:sp>
      <p:sp>
        <p:nvSpPr>
          <p:cNvPr id="4" name="Smiley Face 3"/>
          <p:cNvSpPr/>
          <p:nvPr/>
        </p:nvSpPr>
        <p:spPr>
          <a:xfrm>
            <a:off x="1763688" y="1628800"/>
            <a:ext cx="5688632" cy="4968552"/>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419872" y="3140968"/>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hlinkClick r:id="" action="ppaction://hlinkshowjump?jump=nextslide"/>
          </p:cNvPr>
          <p:cNvSpPr/>
          <p:nvPr/>
        </p:nvSpPr>
        <p:spPr>
          <a:xfrm>
            <a:off x="5436096" y="32129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advClick="0"/>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Q67. Hello!</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Hi</a:t>
            </a:r>
            <a:endParaRPr lang="en-GB" dirty="0" smtClean="0"/>
          </a:p>
          <a:p>
            <a:pPr>
              <a:buNone/>
            </a:pPr>
            <a:r>
              <a:rPr lang="en-GB" dirty="0" smtClean="0">
                <a:hlinkClick r:id="" action="ppaction://hlinkshowjump?jump=nextslide"/>
              </a:rPr>
              <a:t>YOU MUST DIE!</a:t>
            </a:r>
            <a:endParaRPr lang="en-GB" dirty="0"/>
          </a:p>
        </p:txBody>
      </p:sp>
      <p:sp>
        <p:nvSpPr>
          <p:cNvPr id="4" name="TextBox 3"/>
          <p:cNvSpPr txBox="1"/>
          <p:nvPr/>
        </p:nvSpPr>
        <p:spPr>
          <a:xfrm>
            <a:off x="0" y="0"/>
            <a:ext cx="6804248" cy="369332"/>
          </a:xfrm>
          <a:prstGeom prst="rect">
            <a:avLst/>
          </a:prstGeom>
          <a:noFill/>
        </p:spPr>
        <p:txBody>
          <a:bodyPr wrap="square" rtlCol="0">
            <a:spAutoFit/>
          </a:bodyPr>
          <a:lstStyle/>
          <a:p>
            <a:r>
              <a:rPr lang="en-GB" dirty="0" smtClean="0"/>
              <a:t>Have a DEMON conversation with me!</a:t>
            </a:r>
            <a:endParaRPr lang="en-GB" dirty="0"/>
          </a:p>
        </p:txBody>
      </p:sp>
    </p:spTree>
  </p:cSld>
  <p:clrMapOvr>
    <a:masterClrMapping/>
  </p:clrMapOvr>
  <p:transition advClick="0"/>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Q68. THAT’S NOT VERY NICE!</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So...</a:t>
            </a:r>
            <a:endParaRPr lang="en-GB" dirty="0" smtClean="0"/>
          </a:p>
          <a:p>
            <a:pPr>
              <a:buNone/>
            </a:pPr>
            <a:r>
              <a:rPr lang="en-GB" dirty="0" smtClean="0">
                <a:hlinkClick r:id="" action="ppaction://hlinkshowjump?jump=nextslide"/>
              </a:rPr>
              <a:t>THIS IS SPARTA!</a:t>
            </a:r>
            <a:endParaRPr lang="en-GB" dirty="0"/>
          </a:p>
        </p:txBody>
      </p:sp>
      <p:sp>
        <p:nvSpPr>
          <p:cNvPr id="4" name="TextBox 3"/>
          <p:cNvSpPr txBox="1"/>
          <p:nvPr/>
        </p:nvSpPr>
        <p:spPr>
          <a:xfrm>
            <a:off x="0" y="0"/>
            <a:ext cx="6804248" cy="369332"/>
          </a:xfrm>
          <a:prstGeom prst="rect">
            <a:avLst/>
          </a:prstGeom>
          <a:noFill/>
        </p:spPr>
        <p:txBody>
          <a:bodyPr wrap="square" rtlCol="0">
            <a:spAutoFit/>
          </a:bodyPr>
          <a:lstStyle/>
          <a:p>
            <a:r>
              <a:rPr lang="en-GB" dirty="0" smtClean="0"/>
              <a:t>Have a DEMON conversation with me!</a:t>
            </a:r>
            <a:endParaRPr lang="en-GB" dirty="0"/>
          </a:p>
        </p:txBody>
      </p:sp>
      <p:pic>
        <p:nvPicPr>
          <p:cNvPr id="6" name="1_umustDIElol.mp3">
            <a:hlinkClick r:id="" action="ppaction://media"/>
          </p:cNvPr>
          <p:cNvPicPr>
            <a:picLocks noRot="1" noChangeAspect="1"/>
          </p:cNvPicPr>
          <p:nvPr>
            <a:audioFile r:link="rId1"/>
          </p:nvPr>
        </p:nvPicPr>
        <p:blipFill>
          <a:blip r:embed="rId3" cstate="print"/>
          <a:stretch>
            <a:fillRect/>
          </a:stretch>
        </p:blipFill>
        <p:spPr>
          <a:xfrm>
            <a:off x="-540568" y="3573016"/>
            <a:ext cx="304800" cy="30480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Q69. Whaddya </a:t>
            </a:r>
            <a:r>
              <a:rPr lang="en-GB" dirty="0" err="1" smtClean="0"/>
              <a:t>wanna</a:t>
            </a:r>
            <a:r>
              <a:rPr lang="en-GB" dirty="0" smtClean="0"/>
              <a:t> do?</a:t>
            </a:r>
            <a:endParaRPr lang="en-GB" dirty="0"/>
          </a:p>
        </p:txBody>
      </p:sp>
      <p:sp>
        <p:nvSpPr>
          <p:cNvPr id="3" name="Content Placeholder 2"/>
          <p:cNvSpPr>
            <a:spLocks noGrp="1"/>
          </p:cNvSpPr>
          <p:nvPr>
            <p:ph idx="1"/>
          </p:nvPr>
        </p:nvSpPr>
        <p:spPr/>
        <p:txBody>
          <a:bodyPr/>
          <a:lstStyle/>
          <a:p>
            <a:pPr>
              <a:buNone/>
            </a:pPr>
            <a:r>
              <a:rPr lang="en-GB" dirty="0" err="1" smtClean="0">
                <a:hlinkClick r:id="" action="ppaction://hlinkshowjump?jump=lastslide"/>
              </a:rPr>
              <a:t>Nufin</a:t>
            </a:r>
            <a:r>
              <a:rPr lang="en-GB" dirty="0" smtClean="0">
                <a:hlinkClick r:id="" action="ppaction://hlinkshowjump?jump=lastslide"/>
              </a:rPr>
              <a:t> Much</a:t>
            </a:r>
            <a:endParaRPr lang="en-GB" dirty="0" smtClean="0"/>
          </a:p>
          <a:p>
            <a:pPr>
              <a:buNone/>
            </a:pPr>
            <a:r>
              <a:rPr lang="en-GB" dirty="0" smtClean="0">
                <a:hlinkClick r:id="" action="ppaction://hlinkshowjump?jump=nextslide"/>
              </a:rPr>
              <a:t>I AM READY TO SUMMON THE DEAMONS FROM THE DEAMON’S PITS OF HELL</a:t>
            </a:r>
            <a:endParaRPr lang="en-GB" dirty="0"/>
          </a:p>
        </p:txBody>
      </p:sp>
      <p:sp>
        <p:nvSpPr>
          <p:cNvPr id="4" name="TextBox 3"/>
          <p:cNvSpPr txBox="1"/>
          <p:nvPr/>
        </p:nvSpPr>
        <p:spPr>
          <a:xfrm>
            <a:off x="0" y="0"/>
            <a:ext cx="6804248" cy="369332"/>
          </a:xfrm>
          <a:prstGeom prst="rect">
            <a:avLst/>
          </a:prstGeom>
          <a:noFill/>
        </p:spPr>
        <p:txBody>
          <a:bodyPr wrap="square" rtlCol="0">
            <a:spAutoFit/>
          </a:bodyPr>
          <a:lstStyle/>
          <a:p>
            <a:r>
              <a:rPr lang="en-GB" dirty="0" smtClean="0"/>
              <a:t>Have a DEMON conversation with me!</a:t>
            </a:r>
            <a:endParaRPr lang="en-GB" dirty="0"/>
          </a:p>
        </p:txBody>
      </p:sp>
      <p:pic>
        <p:nvPicPr>
          <p:cNvPr id="8" name="2_thisisspartaLOL.mp3">
            <a:hlinkClick r:id="" action="ppaction://media"/>
          </p:cNvPr>
          <p:cNvPicPr>
            <a:picLocks noRot="1" noChangeAspect="1"/>
          </p:cNvPicPr>
          <p:nvPr>
            <a:audioFile r:link="rId1"/>
          </p:nvPr>
        </p:nvPicPr>
        <p:blipFill>
          <a:blip r:embed="rId3" cstate="print"/>
          <a:stretch>
            <a:fillRect/>
          </a:stretch>
        </p:blipFill>
        <p:spPr>
          <a:xfrm>
            <a:off x="4427984" y="-531440"/>
            <a:ext cx="304800" cy="30480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Q70. ERR... ER... THEN WHAT!?</a:t>
            </a:r>
            <a:endParaRPr lang="en-GB" dirty="0"/>
          </a:p>
        </p:txBody>
      </p:sp>
      <p:sp>
        <p:nvSpPr>
          <p:cNvPr id="3" name="Content Placeholder 2"/>
          <p:cNvSpPr>
            <a:spLocks noGrp="1"/>
          </p:cNvSpPr>
          <p:nvPr>
            <p:ph idx="1"/>
          </p:nvPr>
        </p:nvSpPr>
        <p:spPr/>
        <p:txBody>
          <a:bodyPr/>
          <a:lstStyle/>
          <a:p>
            <a:pPr>
              <a:buNone/>
            </a:pPr>
            <a:r>
              <a:rPr lang="en-GB" dirty="0" err="1" smtClean="0">
                <a:hlinkClick r:id="" action="ppaction://hlinkshowjump?jump=lastslide"/>
              </a:rPr>
              <a:t>Nufin</a:t>
            </a:r>
            <a:r>
              <a:rPr lang="en-GB" dirty="0" smtClean="0">
                <a:hlinkClick r:id="" action="ppaction://hlinkshowjump?jump=lastslide"/>
              </a:rPr>
              <a:t> Much</a:t>
            </a:r>
            <a:endParaRPr lang="en-GB" dirty="0" smtClean="0"/>
          </a:p>
          <a:p>
            <a:pPr>
              <a:buNone/>
            </a:pPr>
            <a:r>
              <a:rPr lang="en-GB" dirty="0" smtClean="0">
                <a:hlinkClick r:id="" action="ppaction://hlinkshowjump?jump=nextslide"/>
              </a:rPr>
              <a:t>Then get some ice cream</a:t>
            </a:r>
            <a:endParaRPr lang="en-GB" dirty="0"/>
          </a:p>
        </p:txBody>
      </p:sp>
      <p:sp>
        <p:nvSpPr>
          <p:cNvPr id="4" name="TextBox 3"/>
          <p:cNvSpPr txBox="1"/>
          <p:nvPr/>
        </p:nvSpPr>
        <p:spPr>
          <a:xfrm>
            <a:off x="0" y="0"/>
            <a:ext cx="6804248" cy="369332"/>
          </a:xfrm>
          <a:prstGeom prst="rect">
            <a:avLst/>
          </a:prstGeom>
          <a:noFill/>
        </p:spPr>
        <p:txBody>
          <a:bodyPr wrap="square" rtlCol="0">
            <a:spAutoFit/>
          </a:bodyPr>
          <a:lstStyle/>
          <a:p>
            <a:r>
              <a:rPr lang="en-GB" dirty="0" smtClean="0"/>
              <a:t>Have a DEMON conversation with me!</a:t>
            </a:r>
            <a:endParaRPr lang="en-GB" dirty="0"/>
          </a:p>
        </p:txBody>
      </p:sp>
      <p:pic>
        <p:nvPicPr>
          <p:cNvPr id="6" name="3_summondeamonsHAHA.mp3">
            <a:hlinkClick r:id="" action="ppaction://media"/>
          </p:cNvPr>
          <p:cNvPicPr>
            <a:picLocks noRot="1" noChangeAspect="1"/>
          </p:cNvPicPr>
          <p:nvPr>
            <a:audioFile r:link="rId1"/>
          </p:nvPr>
        </p:nvPicPr>
        <p:blipFill>
          <a:blip r:embed="rId3" cstate="print"/>
          <a:stretch>
            <a:fillRect/>
          </a:stretch>
        </p:blipFill>
        <p:spPr>
          <a:xfrm>
            <a:off x="4716016" y="-819472"/>
            <a:ext cx="304800" cy="30480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Q71. I- think I’m gonna go now...</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Bye!</a:t>
            </a:r>
            <a:endParaRPr lang="en-GB" dirty="0"/>
          </a:p>
        </p:txBody>
      </p:sp>
      <p:sp>
        <p:nvSpPr>
          <p:cNvPr id="4" name="TextBox 3"/>
          <p:cNvSpPr txBox="1"/>
          <p:nvPr/>
        </p:nvSpPr>
        <p:spPr>
          <a:xfrm>
            <a:off x="0" y="0"/>
            <a:ext cx="6804248" cy="369332"/>
          </a:xfrm>
          <a:prstGeom prst="rect">
            <a:avLst/>
          </a:prstGeom>
          <a:noFill/>
        </p:spPr>
        <p:txBody>
          <a:bodyPr wrap="square" rtlCol="0">
            <a:spAutoFit/>
          </a:bodyPr>
          <a:lstStyle/>
          <a:p>
            <a:r>
              <a:rPr lang="en-GB" dirty="0" smtClean="0"/>
              <a:t>Have a DEMON conversation with me!</a:t>
            </a:r>
            <a:endParaRPr lang="en-GB" dirty="0"/>
          </a:p>
        </p:txBody>
      </p:sp>
      <p:pic>
        <p:nvPicPr>
          <p:cNvPr id="6" name="4_icecreamHUHUHU.mp3">
            <a:hlinkClick r:id="" action="ppaction://media"/>
          </p:cNvPr>
          <p:cNvPicPr>
            <a:picLocks noRot="1" noChangeAspect="1"/>
          </p:cNvPicPr>
          <p:nvPr>
            <a:audioFile r:link="rId1"/>
          </p:nvPr>
        </p:nvPicPr>
        <p:blipFill>
          <a:blip r:embed="rId3" cstate="print"/>
          <a:stretch>
            <a:fillRect/>
          </a:stretch>
        </p:blipFill>
        <p:spPr>
          <a:xfrm flipV="1">
            <a:off x="4427984" y="-1539552"/>
            <a:ext cx="783704" cy="783704"/>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 FACT</a:t>
            </a:r>
            <a:endParaRPr lang="en-GB" dirty="0"/>
          </a:p>
        </p:txBody>
      </p:sp>
      <p:sp>
        <p:nvSpPr>
          <p:cNvPr id="3" name="Content Placeholder 2"/>
          <p:cNvSpPr>
            <a:spLocks noGrp="1"/>
          </p:cNvSpPr>
          <p:nvPr>
            <p:ph idx="1"/>
          </p:nvPr>
        </p:nvSpPr>
        <p:spPr/>
        <p:txBody>
          <a:bodyPr/>
          <a:lstStyle/>
          <a:p>
            <a:pPr>
              <a:buNone/>
            </a:pPr>
            <a:r>
              <a:rPr lang="en-GB" dirty="0" smtClean="0"/>
              <a:t>You probably noticed, I’ve done ALOT more hard work making this game than making “The Best Impossible Quiz Ever” 1 and 2.</a:t>
            </a:r>
          </a:p>
          <a:p>
            <a:pPr>
              <a:buNone/>
            </a:pPr>
            <a:endParaRPr lang="en-GB" dirty="0" smtClean="0"/>
          </a:p>
          <a:p>
            <a:pPr algn="ctr">
              <a:buNone/>
            </a:pPr>
            <a:r>
              <a:rPr lang="en-GB" dirty="0" smtClean="0">
                <a:hlinkClick r:id="" action="ppaction://hlinkshowjump?jump=nextslide"/>
              </a:rPr>
              <a:t>NEXT</a:t>
            </a:r>
            <a:endParaRPr lang="en-GB" dirty="0"/>
          </a:p>
        </p:txBody>
      </p:sp>
    </p:spTree>
  </p:cSld>
  <p:clrMapOvr>
    <a:masterClrMapping/>
  </p:clrMapOvr>
  <p:transition advClick="0"/>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Q72. My m---s—k- brings all the boys to the yard.</a:t>
            </a:r>
            <a:endParaRPr lang="en-GB" dirty="0"/>
          </a:p>
        </p:txBody>
      </p:sp>
      <p:sp>
        <p:nvSpPr>
          <p:cNvPr id="3" name="Content Placeholder 2"/>
          <p:cNvSpPr>
            <a:spLocks noGrp="1"/>
          </p:cNvSpPr>
          <p:nvPr>
            <p:ph idx="1"/>
          </p:nvPr>
        </p:nvSpPr>
        <p:spPr/>
        <p:txBody>
          <a:bodyPr/>
          <a:lstStyle/>
          <a:p>
            <a:pPr>
              <a:buNone/>
            </a:pPr>
            <a:r>
              <a:rPr lang="en-GB" dirty="0" err="1" smtClean="0">
                <a:hlinkClick r:id="" action="ppaction://hlinkshowjump?jump=lastslide"/>
              </a:rPr>
              <a:t>Maltshake</a:t>
            </a:r>
            <a:endParaRPr lang="en-GB" dirty="0" smtClean="0">
              <a:hlinkClick r:id="" action="ppaction://hlinkshowjump?jump=lastslide"/>
            </a:endParaRPr>
          </a:p>
          <a:p>
            <a:pPr>
              <a:buNone/>
            </a:pPr>
            <a:r>
              <a:rPr lang="en-GB" dirty="0" err="1" smtClean="0">
                <a:hlinkClick r:id="" action="ppaction://hlinkshowjump?jump=lastslide"/>
              </a:rPr>
              <a:t>Ilkshake</a:t>
            </a:r>
            <a:endParaRPr lang="en-GB" dirty="0" smtClean="0">
              <a:hlinkClick r:id="" action="ppaction://hlinkshowjump?jump=lastslide"/>
            </a:endParaRPr>
          </a:p>
          <a:p>
            <a:pPr>
              <a:buNone/>
            </a:pPr>
            <a:r>
              <a:rPr lang="en-GB" dirty="0" err="1" smtClean="0">
                <a:hlinkClick r:id="" action="ppaction://hlinkshowjump?jump=lastslide"/>
              </a:rPr>
              <a:t>Altshake</a:t>
            </a:r>
            <a:endParaRPr lang="en-GB" dirty="0" smtClean="0"/>
          </a:p>
          <a:p>
            <a:pPr>
              <a:buNone/>
            </a:pPr>
            <a:r>
              <a:rPr lang="en-GB" dirty="0" smtClean="0">
                <a:hlinkClick r:id="" action="ppaction://hlinkshowjump?jump=nextslide"/>
              </a:rPr>
              <a:t>Milkshake</a:t>
            </a:r>
            <a:endParaRPr lang="en-GB" dirty="0" smtClean="0"/>
          </a:p>
        </p:txBody>
      </p:sp>
    </p:spTree>
  </p:cSld>
  <p:clrMapOvr>
    <a:masterClrMapping/>
  </p:clrMapOvr>
  <p:transition advClick="0"/>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81000" y="685800"/>
            <a:ext cx="8763000" cy="2667000"/>
          </a:xfrm>
          <a:noFill/>
        </p:spPr>
        <p:txBody>
          <a:bodyPr>
            <a:normAutofit/>
          </a:bodyPr>
          <a:lstStyle/>
          <a:p>
            <a:r>
              <a:rPr lang="en-GB" sz="5400" dirty="0" smtClean="0">
                <a:solidFill>
                  <a:schemeClr val="bg1"/>
                </a:solidFill>
                <a:effectLst>
                  <a:outerShdw blurRad="38100" dist="38100" dir="2700000" algn="tl">
                    <a:srgbClr val="808080"/>
                  </a:outerShdw>
                </a:effectLst>
                <a:latin typeface="Ravie" pitchFamily="82" charset="0"/>
              </a:rPr>
              <a:t>Who Wants To Be A Millionaire?</a:t>
            </a:r>
            <a:endParaRPr lang="en-US" sz="5400" dirty="0">
              <a:solidFill>
                <a:schemeClr val="bg1"/>
              </a:solidFill>
              <a:latin typeface="Lucida Console" pitchFamily="49" charset="0"/>
            </a:endParaRPr>
          </a:p>
        </p:txBody>
      </p:sp>
      <p:pic>
        <p:nvPicPr>
          <p:cNvPr id="4112" name="Picture 16" descr="ag00317_"/>
          <p:cNvPicPr>
            <a:picLocks noChangeAspect="1" noChangeArrowheads="1" noCrop="1"/>
          </p:cNvPicPr>
          <p:nvPr/>
        </p:nvPicPr>
        <p:blipFill>
          <a:blip r:embed="rId3" cstate="print"/>
          <a:srcRect/>
          <a:stretch>
            <a:fillRect/>
          </a:stretch>
        </p:blipFill>
        <p:spPr bwMode="auto">
          <a:xfrm>
            <a:off x="6781800" y="3505200"/>
            <a:ext cx="1720850" cy="2209800"/>
          </a:xfrm>
          <a:prstGeom prst="rect">
            <a:avLst/>
          </a:prstGeom>
          <a:noFill/>
        </p:spPr>
      </p:pic>
      <p:pic>
        <p:nvPicPr>
          <p:cNvPr id="4113" name="Picture 17" descr="ag00315_"/>
          <p:cNvPicPr>
            <a:picLocks noChangeAspect="1" noChangeArrowheads="1" noCrop="1"/>
          </p:cNvPicPr>
          <p:nvPr/>
        </p:nvPicPr>
        <p:blipFill>
          <a:blip r:embed="rId4" cstate="print"/>
          <a:srcRect/>
          <a:stretch>
            <a:fillRect/>
          </a:stretch>
        </p:blipFill>
        <p:spPr bwMode="auto">
          <a:xfrm>
            <a:off x="457200" y="3810000"/>
            <a:ext cx="1754188" cy="1981200"/>
          </a:xfrm>
          <a:prstGeom prst="rect">
            <a:avLst/>
          </a:prstGeom>
          <a:noFill/>
        </p:spPr>
      </p:pic>
      <p:sp>
        <p:nvSpPr>
          <p:cNvPr id="6" name="Text Box 3"/>
          <p:cNvSpPr txBox="1">
            <a:spLocks noChangeArrowheads="1"/>
          </p:cNvSpPr>
          <p:nvPr/>
        </p:nvSpPr>
        <p:spPr bwMode="auto">
          <a:xfrm>
            <a:off x="2057400" y="3873822"/>
            <a:ext cx="5105400" cy="923330"/>
          </a:xfrm>
          <a:prstGeom prst="rect">
            <a:avLst/>
          </a:prstGeom>
          <a:noFill/>
          <a:ln w="9525">
            <a:noFill/>
            <a:miter lim="800000"/>
            <a:headEnd/>
            <a:tailEnd/>
          </a:ln>
          <a:effectLst/>
        </p:spPr>
        <p:txBody>
          <a:bodyPr>
            <a:spAutoFit/>
          </a:bodyPr>
          <a:lstStyle/>
          <a:p>
            <a:pPr algn="ctr">
              <a:spcBef>
                <a:spcPct val="50000"/>
              </a:spcBef>
            </a:pPr>
            <a:r>
              <a:rPr lang="en-GB" sz="5400" dirty="0" smtClean="0">
                <a:solidFill>
                  <a:schemeClr val="bg1"/>
                </a:solidFill>
                <a:latin typeface="Ravie" pitchFamily="82" charset="0"/>
                <a:hlinkClick r:id="" action="ppaction://hlinkshowjump?jump=nextslide"/>
              </a:rPr>
              <a:t>Next</a:t>
            </a:r>
            <a:endParaRPr lang="en-GB" sz="5400" dirty="0">
              <a:solidFill>
                <a:schemeClr val="bg1"/>
              </a:solidFill>
              <a:latin typeface="Ravie" pitchFamily="82" charset="0"/>
            </a:endParaRPr>
          </a:p>
        </p:txBody>
      </p:sp>
      <p:sp>
        <p:nvSpPr>
          <p:cNvPr id="7" name="TextBox 6"/>
          <p:cNvSpPr txBox="1"/>
          <p:nvPr/>
        </p:nvSpPr>
        <p:spPr>
          <a:xfrm>
            <a:off x="0" y="6516052"/>
            <a:ext cx="9144000" cy="369332"/>
          </a:xfrm>
          <a:prstGeom prst="rect">
            <a:avLst/>
          </a:prstGeom>
          <a:noFill/>
        </p:spPr>
        <p:txBody>
          <a:bodyPr wrap="square" rtlCol="0">
            <a:spAutoFit/>
          </a:bodyPr>
          <a:lstStyle/>
          <a:p>
            <a:pPr algn="r"/>
            <a:r>
              <a:rPr lang="en-GB" dirty="0" smtClean="0"/>
              <a:t>Thank you to PrimaryResources.co.uk for supplying all the images and design!</a:t>
            </a:r>
            <a:endParaRPr lang="en-GB" dirty="0"/>
          </a:p>
        </p:txBody>
      </p:sp>
    </p:spTree>
  </p:cSld>
  <p:clrMapOvr>
    <a:masterClrMapping/>
  </p:clrMapOvr>
  <p:transition advClick="0">
    <p:fade thruBlk="1"/>
    <p:sndAc>
      <p:stSnd>
        <p:snd r:embed="rId2" name="sting.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6" grpId="0" autoUpdateAnimBg="0"/>
    </p:bldLst>
  </p:timing>
</p:sld>
</file>

<file path=ppt/slides/slide5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2" name="AutoShape 2"/>
          <p:cNvSpPr>
            <a:spLocks noChangeArrowheads="1"/>
          </p:cNvSpPr>
          <p:nvPr/>
        </p:nvSpPr>
        <p:spPr bwMode="auto">
          <a:xfrm>
            <a:off x="609600" y="2057400"/>
            <a:ext cx="8001000" cy="2743200"/>
          </a:xfrm>
          <a:prstGeom prst="hexagon">
            <a:avLst>
              <a:gd name="adj" fmla="val 7130"/>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5123" name="Rectangle 3"/>
          <p:cNvSpPr>
            <a:spLocks noGrp="1" noChangeArrowheads="1"/>
          </p:cNvSpPr>
          <p:nvPr>
            <p:ph type="ctrTitle"/>
          </p:nvPr>
        </p:nvSpPr>
        <p:spPr>
          <a:xfrm>
            <a:off x="685800" y="2819400"/>
            <a:ext cx="7772400" cy="1143000"/>
          </a:xfrm>
        </p:spPr>
        <p:txBody>
          <a:bodyPr>
            <a:normAutofit fontScale="90000"/>
          </a:bodyPr>
          <a:lstStyle/>
          <a:p>
            <a:r>
              <a:rPr lang="en-US" sz="8000" dirty="0">
                <a:solidFill>
                  <a:schemeClr val="bg1"/>
                </a:solidFill>
                <a:latin typeface="Arial" charset="0"/>
              </a:rPr>
              <a:t>Question </a:t>
            </a:r>
            <a:r>
              <a:rPr lang="en-US" sz="8000" dirty="0" smtClean="0">
                <a:solidFill>
                  <a:schemeClr val="bg1"/>
                </a:solidFill>
                <a:latin typeface="Arial" charset="0"/>
              </a:rPr>
              <a:t>73</a:t>
            </a:r>
            <a:endParaRPr lang="en-US" sz="8000" dirty="0">
              <a:solidFill>
                <a:schemeClr val="bg1"/>
              </a:solidFill>
              <a:latin typeface="Arial" charset="0"/>
            </a:endParaRPr>
          </a:p>
        </p:txBody>
      </p:sp>
      <p:sp>
        <p:nvSpPr>
          <p:cNvPr id="5124" name="Line 4"/>
          <p:cNvSpPr>
            <a:spLocks noChangeShapeType="1"/>
          </p:cNvSpPr>
          <p:nvPr/>
        </p:nvSpPr>
        <p:spPr bwMode="auto">
          <a:xfrm flipH="1">
            <a:off x="0" y="3505200"/>
            <a:ext cx="609600" cy="0"/>
          </a:xfrm>
          <a:prstGeom prst="line">
            <a:avLst/>
          </a:prstGeom>
          <a:noFill/>
          <a:ln w="57150">
            <a:solidFill>
              <a:srgbClr val="0066FF"/>
            </a:solidFill>
            <a:round/>
            <a:headEnd/>
            <a:tailEnd/>
          </a:ln>
          <a:effectLst/>
        </p:spPr>
        <p:txBody>
          <a:bodyPr wrap="none" anchor="ctr"/>
          <a:lstStyle/>
          <a:p>
            <a:endParaRPr lang="en-GB"/>
          </a:p>
        </p:txBody>
      </p:sp>
      <p:sp>
        <p:nvSpPr>
          <p:cNvPr id="5125" name="Line 5"/>
          <p:cNvSpPr>
            <a:spLocks noChangeShapeType="1"/>
          </p:cNvSpPr>
          <p:nvPr/>
        </p:nvSpPr>
        <p:spPr bwMode="auto">
          <a:xfrm flipH="1">
            <a:off x="8610600" y="3505200"/>
            <a:ext cx="533400" cy="0"/>
          </a:xfrm>
          <a:prstGeom prst="line">
            <a:avLst/>
          </a:prstGeom>
          <a:noFill/>
          <a:ln w="57150">
            <a:solidFill>
              <a:srgbClr val="0066FF"/>
            </a:solidFill>
            <a:round/>
            <a:headEnd/>
            <a:tailEnd/>
          </a:ln>
          <a:effectLst/>
        </p:spPr>
        <p:txBody>
          <a:bodyPr wrap="none" anchor="ctr"/>
          <a:lstStyle/>
          <a:p>
            <a:endParaRPr lang="en-GB"/>
          </a:p>
        </p:txBody>
      </p:sp>
    </p:spTree>
  </p:cSld>
  <p:clrMapOvr>
    <a:masterClrMapping/>
  </p:clrMapOvr>
  <p:transition>
    <p:zoom/>
    <p:sndAc>
      <p:stSnd>
        <p:snd r:embed="rId2" name="drumroll.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 bet your getting bored of this!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a:xfrm>
          <a:off x="0" y="0"/>
          <a:ext cx="0" cy="0"/>
          <a:chOff x="0" y="0"/>
          <a:chExt cx="0" cy="0"/>
        </a:xfrm>
      </p:grpSpPr>
      <p:sp>
        <p:nvSpPr>
          <p:cNvPr id="6146" name="AutoShape 2"/>
          <p:cNvSpPr>
            <a:spLocks noChangeArrowheads="1"/>
          </p:cNvSpPr>
          <p:nvPr/>
        </p:nvSpPr>
        <p:spPr bwMode="auto">
          <a:xfrm>
            <a:off x="533400" y="27432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47" name="AutoShape 3"/>
          <p:cNvSpPr>
            <a:spLocks noChangeArrowheads="1"/>
          </p:cNvSpPr>
          <p:nvPr/>
        </p:nvSpPr>
        <p:spPr bwMode="auto">
          <a:xfrm>
            <a:off x="533400" y="37338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48" name="AutoShape 4"/>
          <p:cNvSpPr>
            <a:spLocks noChangeArrowheads="1"/>
          </p:cNvSpPr>
          <p:nvPr/>
        </p:nvSpPr>
        <p:spPr bwMode="auto">
          <a:xfrm>
            <a:off x="533400" y="47244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49" name="AutoShape 5"/>
          <p:cNvSpPr>
            <a:spLocks noChangeArrowheads="1"/>
          </p:cNvSpPr>
          <p:nvPr/>
        </p:nvSpPr>
        <p:spPr bwMode="auto">
          <a:xfrm>
            <a:off x="609600" y="228600"/>
            <a:ext cx="8001000" cy="2362200"/>
          </a:xfrm>
          <a:prstGeom prst="hexagon">
            <a:avLst>
              <a:gd name="adj" fmla="val 8280"/>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50" name="AutoShape 6"/>
          <p:cNvSpPr>
            <a:spLocks noChangeArrowheads="1"/>
          </p:cNvSpPr>
          <p:nvPr/>
        </p:nvSpPr>
        <p:spPr bwMode="auto">
          <a:xfrm>
            <a:off x="533400" y="57150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51" name="Rectangle 7"/>
          <p:cNvSpPr>
            <a:spLocks noGrp="1" noChangeArrowheads="1"/>
          </p:cNvSpPr>
          <p:nvPr>
            <p:ph type="title"/>
          </p:nvPr>
        </p:nvSpPr>
        <p:spPr>
          <a:xfrm>
            <a:off x="762000" y="381000"/>
            <a:ext cx="7696200" cy="2057400"/>
          </a:xfrm>
          <a:noFill/>
          <a:ln/>
        </p:spPr>
        <p:txBody>
          <a:bodyPr/>
          <a:lstStyle/>
          <a:p>
            <a:r>
              <a:rPr lang="en-GB" sz="5400" dirty="0" smtClean="0">
                <a:solidFill>
                  <a:schemeClr val="bg1"/>
                </a:solidFill>
                <a:latin typeface="Arial" charset="0"/>
              </a:rPr>
              <a:t>What is 100 + 100?</a:t>
            </a:r>
            <a:endParaRPr lang="en-US" sz="5400" dirty="0">
              <a:solidFill>
                <a:schemeClr val="bg1"/>
              </a:solidFill>
              <a:latin typeface="Arial" charset="0"/>
            </a:endParaRPr>
          </a:p>
        </p:txBody>
      </p:sp>
      <p:sp>
        <p:nvSpPr>
          <p:cNvPr id="6152" name="Rectangle 8"/>
          <p:cNvSpPr>
            <a:spLocks noGrp="1" noChangeArrowheads="1"/>
          </p:cNvSpPr>
          <p:nvPr>
            <p:ph type="body" idx="1"/>
          </p:nvPr>
        </p:nvSpPr>
        <p:spPr>
          <a:xfrm>
            <a:off x="838200" y="2667000"/>
            <a:ext cx="7620000" cy="3962400"/>
          </a:xfrm>
          <a:ln/>
        </p:spPr>
        <p:txBody>
          <a:bodyPr/>
          <a:lstStyle/>
          <a:p>
            <a:pPr>
              <a:buFontTx/>
              <a:buNone/>
            </a:pPr>
            <a:r>
              <a:rPr lang="en-US" sz="4800" b="1" baseline="10000" dirty="0">
                <a:solidFill>
                  <a:srgbClr val="FF9900"/>
                </a:solidFill>
                <a:latin typeface="Arial" charset="0"/>
              </a:rPr>
              <a:t>A </a:t>
            </a:r>
            <a:r>
              <a:rPr lang="en-US" sz="5400" dirty="0">
                <a:latin typeface="Arial" charset="0"/>
              </a:rPr>
              <a:t> </a:t>
            </a:r>
            <a:r>
              <a:rPr lang="en-GB" sz="5400" dirty="0" smtClean="0">
                <a:solidFill>
                  <a:schemeClr val="bg1"/>
                </a:solidFill>
                <a:latin typeface="Arial" charset="0"/>
                <a:hlinkClick r:id="" action="ppaction://hlinkshowjump?jump=lastslide"/>
              </a:rPr>
              <a:t>100</a:t>
            </a:r>
            <a:endParaRPr lang="en-US" sz="5400" dirty="0">
              <a:solidFill>
                <a:schemeClr val="bg1"/>
              </a:solidFill>
              <a:latin typeface="Arial" charset="0"/>
            </a:endParaRPr>
          </a:p>
          <a:p>
            <a:pPr>
              <a:buFontTx/>
              <a:buNone/>
            </a:pPr>
            <a:r>
              <a:rPr lang="en-US" sz="4800" b="1" baseline="10000" dirty="0">
                <a:solidFill>
                  <a:srgbClr val="FF9900"/>
                </a:solidFill>
                <a:latin typeface="Arial" charset="0"/>
              </a:rPr>
              <a:t>B </a:t>
            </a:r>
            <a:r>
              <a:rPr lang="en-US" sz="5400" dirty="0">
                <a:latin typeface="Arial" charset="0"/>
              </a:rPr>
              <a:t> </a:t>
            </a:r>
            <a:r>
              <a:rPr lang="en-GB" sz="5400" dirty="0" smtClean="0">
                <a:solidFill>
                  <a:schemeClr val="bg1"/>
                </a:solidFill>
                <a:latin typeface="Arial" charset="0"/>
                <a:hlinkClick r:id="" action="ppaction://hlinkshowjump?jump=nextslide"/>
              </a:rPr>
              <a:t>200</a:t>
            </a:r>
            <a:endParaRPr lang="en-US" sz="5400" dirty="0">
              <a:solidFill>
                <a:schemeClr val="bg1"/>
              </a:solidFill>
              <a:latin typeface="Arial" charset="0"/>
            </a:endParaRPr>
          </a:p>
          <a:p>
            <a:pPr>
              <a:buFontTx/>
              <a:buNone/>
            </a:pPr>
            <a:r>
              <a:rPr lang="en-US" sz="4800" b="1" baseline="10000" dirty="0">
                <a:solidFill>
                  <a:srgbClr val="FF9900"/>
                </a:solidFill>
                <a:latin typeface="Arial" charset="0"/>
              </a:rPr>
              <a:t>C </a:t>
            </a:r>
            <a:r>
              <a:rPr lang="en-US" sz="5400" dirty="0">
                <a:latin typeface="Arial" charset="0"/>
              </a:rPr>
              <a:t> </a:t>
            </a:r>
            <a:r>
              <a:rPr lang="en-GB" sz="5400" dirty="0" smtClean="0">
                <a:solidFill>
                  <a:schemeClr val="bg1"/>
                </a:solidFill>
                <a:latin typeface="Arial" charset="0"/>
                <a:hlinkClick r:id="" action="ppaction://hlinkshowjump?jump=lastslide"/>
              </a:rPr>
              <a:t>300</a:t>
            </a:r>
            <a:endParaRPr lang="en-US" sz="5400" dirty="0">
              <a:solidFill>
                <a:schemeClr val="bg1"/>
              </a:solidFill>
              <a:latin typeface="Arial" charset="0"/>
            </a:endParaRPr>
          </a:p>
          <a:p>
            <a:pPr>
              <a:buFontTx/>
              <a:buNone/>
            </a:pPr>
            <a:r>
              <a:rPr lang="en-US" sz="4800" b="1" baseline="10000" dirty="0">
                <a:solidFill>
                  <a:srgbClr val="FF9900"/>
                </a:solidFill>
                <a:latin typeface="Arial" charset="0"/>
              </a:rPr>
              <a:t>D </a:t>
            </a:r>
            <a:r>
              <a:rPr lang="en-US" sz="4800" b="1" baseline="10000" dirty="0" smtClean="0">
                <a:solidFill>
                  <a:srgbClr val="FF9900"/>
                </a:solidFill>
                <a:latin typeface="Arial" charset="0"/>
              </a:rPr>
              <a:t>  </a:t>
            </a:r>
            <a:r>
              <a:rPr lang="en-US" sz="5400" dirty="0" smtClean="0">
                <a:solidFill>
                  <a:schemeClr val="bg1"/>
                </a:solidFill>
                <a:latin typeface="Arial" charset="0"/>
                <a:hlinkClick r:id="" action="ppaction://hlinkshowjump?jump=lastslide"/>
              </a:rPr>
              <a:t>400</a:t>
            </a:r>
            <a:endParaRPr lang="en-US" sz="5400" dirty="0">
              <a:solidFill>
                <a:schemeClr val="bg1"/>
              </a:solidFill>
              <a:latin typeface="Arial" charset="0"/>
            </a:endParaRPr>
          </a:p>
        </p:txBody>
      </p:sp>
      <p:sp>
        <p:nvSpPr>
          <p:cNvPr id="6153" name="Line 9"/>
          <p:cNvSpPr>
            <a:spLocks noChangeShapeType="1"/>
          </p:cNvSpPr>
          <p:nvPr/>
        </p:nvSpPr>
        <p:spPr bwMode="auto">
          <a:xfrm flipH="1">
            <a:off x="0" y="6172200"/>
            <a:ext cx="533400" cy="0"/>
          </a:xfrm>
          <a:prstGeom prst="line">
            <a:avLst/>
          </a:prstGeom>
          <a:noFill/>
          <a:ln w="57150">
            <a:solidFill>
              <a:srgbClr val="0066FF"/>
            </a:solidFill>
            <a:round/>
            <a:headEnd/>
            <a:tailEnd/>
          </a:ln>
          <a:effectLst/>
        </p:spPr>
        <p:txBody>
          <a:bodyPr wrap="none" anchor="ctr"/>
          <a:lstStyle/>
          <a:p>
            <a:endParaRPr lang="en-GB"/>
          </a:p>
        </p:txBody>
      </p:sp>
      <p:sp>
        <p:nvSpPr>
          <p:cNvPr id="6154" name="Line 10"/>
          <p:cNvSpPr>
            <a:spLocks noChangeShapeType="1"/>
          </p:cNvSpPr>
          <p:nvPr/>
        </p:nvSpPr>
        <p:spPr bwMode="auto">
          <a:xfrm flipH="1">
            <a:off x="0" y="5181600"/>
            <a:ext cx="533400" cy="0"/>
          </a:xfrm>
          <a:prstGeom prst="line">
            <a:avLst/>
          </a:prstGeom>
          <a:noFill/>
          <a:ln w="57150">
            <a:solidFill>
              <a:srgbClr val="0066FF"/>
            </a:solidFill>
            <a:round/>
            <a:headEnd/>
            <a:tailEnd/>
          </a:ln>
          <a:effectLst/>
        </p:spPr>
        <p:txBody>
          <a:bodyPr wrap="none" anchor="ctr"/>
          <a:lstStyle/>
          <a:p>
            <a:endParaRPr lang="en-GB"/>
          </a:p>
        </p:txBody>
      </p:sp>
      <p:sp>
        <p:nvSpPr>
          <p:cNvPr id="6155" name="Line 11"/>
          <p:cNvSpPr>
            <a:spLocks noChangeShapeType="1"/>
          </p:cNvSpPr>
          <p:nvPr/>
        </p:nvSpPr>
        <p:spPr bwMode="auto">
          <a:xfrm flipH="1">
            <a:off x="0" y="4191000"/>
            <a:ext cx="533400" cy="0"/>
          </a:xfrm>
          <a:prstGeom prst="line">
            <a:avLst/>
          </a:prstGeom>
          <a:noFill/>
          <a:ln w="57150">
            <a:solidFill>
              <a:srgbClr val="0066FF"/>
            </a:solidFill>
            <a:round/>
            <a:headEnd/>
            <a:tailEnd/>
          </a:ln>
          <a:effectLst/>
        </p:spPr>
        <p:txBody>
          <a:bodyPr wrap="none" anchor="ctr"/>
          <a:lstStyle/>
          <a:p>
            <a:endParaRPr lang="en-GB"/>
          </a:p>
        </p:txBody>
      </p:sp>
      <p:sp>
        <p:nvSpPr>
          <p:cNvPr id="6156" name="Line 12"/>
          <p:cNvSpPr>
            <a:spLocks noChangeShapeType="1"/>
          </p:cNvSpPr>
          <p:nvPr/>
        </p:nvSpPr>
        <p:spPr bwMode="auto">
          <a:xfrm flipH="1">
            <a:off x="0" y="3200400"/>
            <a:ext cx="533400" cy="0"/>
          </a:xfrm>
          <a:prstGeom prst="line">
            <a:avLst/>
          </a:prstGeom>
          <a:noFill/>
          <a:ln w="57150">
            <a:solidFill>
              <a:srgbClr val="0066FF"/>
            </a:solidFill>
            <a:round/>
            <a:headEnd/>
            <a:tailEnd/>
          </a:ln>
          <a:effectLst/>
        </p:spPr>
        <p:txBody>
          <a:bodyPr wrap="none" anchor="ctr"/>
          <a:lstStyle/>
          <a:p>
            <a:endParaRPr lang="en-GB"/>
          </a:p>
        </p:txBody>
      </p:sp>
      <p:sp>
        <p:nvSpPr>
          <p:cNvPr id="6157" name="Line 13"/>
          <p:cNvSpPr>
            <a:spLocks noChangeShapeType="1"/>
          </p:cNvSpPr>
          <p:nvPr/>
        </p:nvSpPr>
        <p:spPr bwMode="auto">
          <a:xfrm flipH="1">
            <a:off x="8686800" y="6172200"/>
            <a:ext cx="457200" cy="0"/>
          </a:xfrm>
          <a:prstGeom prst="line">
            <a:avLst/>
          </a:prstGeom>
          <a:noFill/>
          <a:ln w="57150">
            <a:solidFill>
              <a:srgbClr val="0066FF"/>
            </a:solidFill>
            <a:round/>
            <a:headEnd/>
            <a:tailEnd/>
          </a:ln>
          <a:effectLst/>
        </p:spPr>
        <p:txBody>
          <a:bodyPr wrap="none" anchor="ctr"/>
          <a:lstStyle/>
          <a:p>
            <a:endParaRPr lang="en-GB"/>
          </a:p>
        </p:txBody>
      </p:sp>
      <p:sp>
        <p:nvSpPr>
          <p:cNvPr id="6158" name="Line 14"/>
          <p:cNvSpPr>
            <a:spLocks noChangeShapeType="1"/>
          </p:cNvSpPr>
          <p:nvPr/>
        </p:nvSpPr>
        <p:spPr bwMode="auto">
          <a:xfrm flipH="1">
            <a:off x="8686800" y="5181600"/>
            <a:ext cx="457200" cy="0"/>
          </a:xfrm>
          <a:prstGeom prst="line">
            <a:avLst/>
          </a:prstGeom>
          <a:noFill/>
          <a:ln w="57150">
            <a:solidFill>
              <a:srgbClr val="0066FF"/>
            </a:solidFill>
            <a:round/>
            <a:headEnd/>
            <a:tailEnd/>
          </a:ln>
          <a:effectLst/>
        </p:spPr>
        <p:txBody>
          <a:bodyPr wrap="none" anchor="ctr"/>
          <a:lstStyle/>
          <a:p>
            <a:endParaRPr lang="en-GB"/>
          </a:p>
        </p:txBody>
      </p:sp>
      <p:sp>
        <p:nvSpPr>
          <p:cNvPr id="6159" name="Line 15"/>
          <p:cNvSpPr>
            <a:spLocks noChangeShapeType="1"/>
          </p:cNvSpPr>
          <p:nvPr/>
        </p:nvSpPr>
        <p:spPr bwMode="auto">
          <a:xfrm flipH="1">
            <a:off x="8686800" y="4191000"/>
            <a:ext cx="457200" cy="0"/>
          </a:xfrm>
          <a:prstGeom prst="line">
            <a:avLst/>
          </a:prstGeom>
          <a:noFill/>
          <a:ln w="57150">
            <a:solidFill>
              <a:srgbClr val="0066FF"/>
            </a:solidFill>
            <a:round/>
            <a:headEnd/>
            <a:tailEnd/>
          </a:ln>
          <a:effectLst/>
        </p:spPr>
        <p:txBody>
          <a:bodyPr wrap="none" anchor="ctr"/>
          <a:lstStyle/>
          <a:p>
            <a:endParaRPr lang="en-GB"/>
          </a:p>
        </p:txBody>
      </p:sp>
      <p:sp>
        <p:nvSpPr>
          <p:cNvPr id="6160" name="Line 16"/>
          <p:cNvSpPr>
            <a:spLocks noChangeShapeType="1"/>
          </p:cNvSpPr>
          <p:nvPr/>
        </p:nvSpPr>
        <p:spPr bwMode="auto">
          <a:xfrm flipH="1">
            <a:off x="8686800" y="3200400"/>
            <a:ext cx="457200" cy="0"/>
          </a:xfrm>
          <a:prstGeom prst="line">
            <a:avLst/>
          </a:prstGeom>
          <a:noFill/>
          <a:ln w="57150">
            <a:solidFill>
              <a:srgbClr val="0066FF"/>
            </a:solidFill>
            <a:round/>
            <a:headEnd/>
            <a:tailEnd/>
          </a:ln>
          <a:effectLst/>
        </p:spPr>
        <p:txBody>
          <a:bodyPr wrap="none" anchor="ctr"/>
          <a:lstStyle/>
          <a:p>
            <a:endParaRPr lang="en-GB"/>
          </a:p>
        </p:txBody>
      </p:sp>
      <p:sp>
        <p:nvSpPr>
          <p:cNvPr id="6161" name="Line 17"/>
          <p:cNvSpPr>
            <a:spLocks noChangeShapeType="1"/>
          </p:cNvSpPr>
          <p:nvPr/>
        </p:nvSpPr>
        <p:spPr bwMode="auto">
          <a:xfrm flipH="1">
            <a:off x="8610600" y="1447800"/>
            <a:ext cx="533400" cy="0"/>
          </a:xfrm>
          <a:prstGeom prst="line">
            <a:avLst/>
          </a:prstGeom>
          <a:noFill/>
          <a:ln w="57150">
            <a:solidFill>
              <a:srgbClr val="0066FF"/>
            </a:solidFill>
            <a:round/>
            <a:headEnd/>
            <a:tailEnd/>
          </a:ln>
          <a:effectLst/>
        </p:spPr>
        <p:txBody>
          <a:bodyPr wrap="none" anchor="ctr"/>
          <a:lstStyle/>
          <a:p>
            <a:endParaRPr lang="en-GB"/>
          </a:p>
        </p:txBody>
      </p:sp>
      <p:sp>
        <p:nvSpPr>
          <p:cNvPr id="6162" name="Line 18"/>
          <p:cNvSpPr>
            <a:spLocks noChangeShapeType="1"/>
          </p:cNvSpPr>
          <p:nvPr/>
        </p:nvSpPr>
        <p:spPr bwMode="auto">
          <a:xfrm flipH="1">
            <a:off x="0" y="1447800"/>
            <a:ext cx="609600" cy="0"/>
          </a:xfrm>
          <a:prstGeom prst="line">
            <a:avLst/>
          </a:prstGeom>
          <a:noFill/>
          <a:ln w="57150">
            <a:solidFill>
              <a:srgbClr val="0066FF"/>
            </a:solidFill>
            <a:round/>
            <a:headEnd/>
            <a:tailEnd/>
          </a:ln>
          <a:effectLst/>
        </p:spPr>
        <p:txBody>
          <a:bodyPr wrap="none" anchor="ctr"/>
          <a:lstStyle/>
          <a:p>
            <a:endParaRPr lang="en-GB"/>
          </a:p>
        </p:txBody>
      </p:sp>
      <p:sp>
        <p:nvSpPr>
          <p:cNvPr id="6163" name="AutoShape 19">
            <a:hlinkClick r:id="" action="ppaction://noaction" highlightClick="1"/>
          </p:cNvPr>
          <p:cNvSpPr>
            <a:spLocks noChangeArrowheads="1"/>
          </p:cNvSpPr>
          <p:nvPr/>
        </p:nvSpPr>
        <p:spPr bwMode="auto">
          <a:xfrm>
            <a:off x="8686800" y="0"/>
            <a:ext cx="457200" cy="457200"/>
          </a:xfrm>
          <a:prstGeom prst="actionButtonBlank">
            <a:avLst/>
          </a:prstGeom>
          <a:noFill/>
          <a:ln w="9525">
            <a:noFill/>
            <a:miter lim="800000"/>
            <a:headEnd/>
            <a:tailEnd/>
          </a:ln>
          <a:effectLst/>
        </p:spPr>
        <p:txBody>
          <a:bodyPr wrap="none" anchor="ctr"/>
          <a:lstStyle/>
          <a:p>
            <a:endParaRPr lang="en-GB"/>
          </a:p>
        </p:txBody>
      </p:sp>
      <p:sp>
        <p:nvSpPr>
          <p:cNvPr id="6164" name="AutoShape 20">
            <a:hlinkClick r:id="rId3" action="ppaction://hlinksldjump" highlightClick="1"/>
          </p:cNvPr>
          <p:cNvSpPr>
            <a:spLocks noChangeArrowheads="1"/>
          </p:cNvSpPr>
          <p:nvPr/>
        </p:nvSpPr>
        <p:spPr bwMode="auto">
          <a:xfrm>
            <a:off x="8686800" y="6324600"/>
            <a:ext cx="457200" cy="533400"/>
          </a:xfrm>
          <a:prstGeom prst="actionButtonBlank">
            <a:avLst/>
          </a:prstGeom>
          <a:noFill/>
          <a:ln w="9525">
            <a:noFill/>
            <a:miter lim="800000"/>
            <a:headEnd/>
            <a:tailEnd/>
          </a:ln>
          <a:effectLst/>
        </p:spPr>
        <p:txBody>
          <a:bodyPr wrap="none" anchor="ctr"/>
          <a:lstStyle/>
          <a:p>
            <a:endParaRPr lang="en-GB"/>
          </a:p>
        </p:txBody>
      </p:sp>
    </p:spTree>
  </p:cSld>
  <p:clrMapOvr>
    <a:masterClrMapping/>
  </p:clrMapOvr>
  <p:transition advClick="0">
    <p:zoom/>
    <p:sndAc>
      <p:stSnd>
        <p:snd r:embed="rId2" name="09. Who Correct.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6152">
                                            <p:txEl>
                                              <p:pRg st="0" end="0"/>
                                            </p:txEl>
                                          </p:spTgt>
                                        </p:tgtEl>
                                        <p:attrNameLst>
                                          <p:attrName>style.visibility</p:attrName>
                                        </p:attrNameLst>
                                      </p:cBhvr>
                                      <p:to>
                                        <p:strVal val="visible"/>
                                      </p:to>
                                    </p:set>
                                    <p:anim calcmode="lin" valueType="num">
                                      <p:cBhvr>
                                        <p:cTn id="7" dur="500" fill="hold"/>
                                        <p:tgtEl>
                                          <p:spTgt spid="6152">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6152">
                                            <p:txEl>
                                              <p:pRg st="0" end="0"/>
                                            </p:txEl>
                                          </p:spTgt>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6152">
                                            <p:txEl>
                                              <p:pRg st="1" end="1"/>
                                            </p:txEl>
                                          </p:spTgt>
                                        </p:tgtEl>
                                        <p:attrNameLst>
                                          <p:attrName>style.visibility</p:attrName>
                                        </p:attrNameLst>
                                      </p:cBhvr>
                                      <p:to>
                                        <p:strVal val="visible"/>
                                      </p:to>
                                    </p:set>
                                    <p:anim calcmode="lin" valueType="num">
                                      <p:cBhvr>
                                        <p:cTn id="12" dur="500" fill="hold"/>
                                        <p:tgtEl>
                                          <p:spTgt spid="6152">
                                            <p:txEl>
                                              <p:pRg st="1" end="1"/>
                                            </p:txEl>
                                          </p:spTgt>
                                        </p:tgtEl>
                                        <p:attrNameLst>
                                          <p:attrName>ppt_w</p:attrName>
                                        </p:attrNameLst>
                                      </p:cBhvr>
                                      <p:tavLst>
                                        <p:tav tm="0">
                                          <p:val>
                                            <p:strVal val="2/3*#ppt_w"/>
                                          </p:val>
                                        </p:tav>
                                        <p:tav tm="100000">
                                          <p:val>
                                            <p:strVal val="#ppt_w"/>
                                          </p:val>
                                        </p:tav>
                                      </p:tavLst>
                                    </p:anim>
                                    <p:anim calcmode="lin" valueType="num">
                                      <p:cBhvr>
                                        <p:cTn id="13" dur="500" fill="hold"/>
                                        <p:tgtEl>
                                          <p:spTgt spid="6152">
                                            <p:txEl>
                                              <p:pRg st="1" end="1"/>
                                            </p:txEl>
                                          </p:spTgt>
                                        </p:tgtEl>
                                        <p:attrNameLst>
                                          <p:attrName>ppt_h</p:attrName>
                                        </p:attrNameLst>
                                      </p:cBhvr>
                                      <p:tavLst>
                                        <p:tav tm="0">
                                          <p:val>
                                            <p:strVal val="2/3*#ppt_h"/>
                                          </p:val>
                                        </p:tav>
                                        <p:tav tm="100000">
                                          <p:val>
                                            <p:strVal val="#ppt_h"/>
                                          </p:val>
                                        </p:tav>
                                      </p:tavLst>
                                    </p:anim>
                                  </p:childTnLst>
                                </p:cTn>
                              </p:par>
                            </p:childTnLst>
                          </p:cTn>
                        </p:par>
                        <p:par>
                          <p:cTn id="14" fill="hold">
                            <p:stCondLst>
                              <p:cond delay="1000"/>
                            </p:stCondLst>
                            <p:childTnLst>
                              <p:par>
                                <p:cTn id="15" presetID="23" presetClass="entr" presetSubtype="272" fill="hold" grpId="0" nodeType="afterEffect">
                                  <p:stCondLst>
                                    <p:cond delay="0"/>
                                  </p:stCondLst>
                                  <p:childTnLst>
                                    <p:set>
                                      <p:cBhvr>
                                        <p:cTn id="16" dur="1" fill="hold">
                                          <p:stCondLst>
                                            <p:cond delay="0"/>
                                          </p:stCondLst>
                                        </p:cTn>
                                        <p:tgtEl>
                                          <p:spTgt spid="6152">
                                            <p:txEl>
                                              <p:pRg st="2" end="2"/>
                                            </p:txEl>
                                          </p:spTgt>
                                        </p:tgtEl>
                                        <p:attrNameLst>
                                          <p:attrName>style.visibility</p:attrName>
                                        </p:attrNameLst>
                                      </p:cBhvr>
                                      <p:to>
                                        <p:strVal val="visible"/>
                                      </p:to>
                                    </p:set>
                                    <p:anim calcmode="lin" valueType="num">
                                      <p:cBhvr>
                                        <p:cTn id="17" dur="500" fill="hold"/>
                                        <p:tgtEl>
                                          <p:spTgt spid="6152">
                                            <p:txEl>
                                              <p:pRg st="2" end="2"/>
                                            </p:txEl>
                                          </p:spTgt>
                                        </p:tgtEl>
                                        <p:attrNameLst>
                                          <p:attrName>ppt_w</p:attrName>
                                        </p:attrNameLst>
                                      </p:cBhvr>
                                      <p:tavLst>
                                        <p:tav tm="0">
                                          <p:val>
                                            <p:strVal val="2/3*#ppt_w"/>
                                          </p:val>
                                        </p:tav>
                                        <p:tav tm="100000">
                                          <p:val>
                                            <p:strVal val="#ppt_w"/>
                                          </p:val>
                                        </p:tav>
                                      </p:tavLst>
                                    </p:anim>
                                    <p:anim calcmode="lin" valueType="num">
                                      <p:cBhvr>
                                        <p:cTn id="18" dur="500" fill="hold"/>
                                        <p:tgtEl>
                                          <p:spTgt spid="6152">
                                            <p:txEl>
                                              <p:pRg st="2" end="2"/>
                                            </p:txEl>
                                          </p:spTgt>
                                        </p:tgtEl>
                                        <p:attrNameLst>
                                          <p:attrName>ppt_h</p:attrName>
                                        </p:attrNameLst>
                                      </p:cBhvr>
                                      <p:tavLst>
                                        <p:tav tm="0">
                                          <p:val>
                                            <p:strVal val="2/3*#ppt_h"/>
                                          </p:val>
                                        </p:tav>
                                        <p:tav tm="100000">
                                          <p:val>
                                            <p:strVal val="#ppt_h"/>
                                          </p:val>
                                        </p:tav>
                                      </p:tavLst>
                                    </p:anim>
                                  </p:childTnLst>
                                </p:cTn>
                              </p:par>
                            </p:childTnLst>
                          </p:cTn>
                        </p:par>
                        <p:par>
                          <p:cTn id="19" fill="hold">
                            <p:stCondLst>
                              <p:cond delay="1500"/>
                            </p:stCondLst>
                            <p:childTnLst>
                              <p:par>
                                <p:cTn id="20" presetID="23" presetClass="entr" presetSubtype="272" fill="hold" grpId="0" nodeType="afterEffect">
                                  <p:stCondLst>
                                    <p:cond delay="0"/>
                                  </p:stCondLst>
                                  <p:childTnLst>
                                    <p:set>
                                      <p:cBhvr>
                                        <p:cTn id="21" dur="1" fill="hold">
                                          <p:stCondLst>
                                            <p:cond delay="0"/>
                                          </p:stCondLst>
                                        </p:cTn>
                                        <p:tgtEl>
                                          <p:spTgt spid="6152">
                                            <p:txEl>
                                              <p:pRg st="3" end="3"/>
                                            </p:txEl>
                                          </p:spTgt>
                                        </p:tgtEl>
                                        <p:attrNameLst>
                                          <p:attrName>style.visibility</p:attrName>
                                        </p:attrNameLst>
                                      </p:cBhvr>
                                      <p:to>
                                        <p:strVal val="visible"/>
                                      </p:to>
                                    </p:set>
                                    <p:anim calcmode="lin" valueType="num">
                                      <p:cBhvr>
                                        <p:cTn id="22" dur="500" fill="hold"/>
                                        <p:tgtEl>
                                          <p:spTgt spid="6152">
                                            <p:txEl>
                                              <p:pRg st="3" end="3"/>
                                            </p:txEl>
                                          </p:spTgt>
                                        </p:tgtEl>
                                        <p:attrNameLst>
                                          <p:attrName>ppt_w</p:attrName>
                                        </p:attrNameLst>
                                      </p:cBhvr>
                                      <p:tavLst>
                                        <p:tav tm="0">
                                          <p:val>
                                            <p:strVal val="2/3*#ppt_w"/>
                                          </p:val>
                                        </p:tav>
                                        <p:tav tm="100000">
                                          <p:val>
                                            <p:strVal val="#ppt_w"/>
                                          </p:val>
                                        </p:tav>
                                      </p:tavLst>
                                    </p:anim>
                                    <p:anim calcmode="lin" valueType="num">
                                      <p:cBhvr>
                                        <p:cTn id="23" dur="500" fill="hold"/>
                                        <p:tgtEl>
                                          <p:spTgt spid="6152">
                                            <p:txEl>
                                              <p:pRg st="3" end="3"/>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uiExpand="1" build="p" autoUpdateAnimBg="0"/>
    </p:bldLst>
  </p:timing>
</p:sld>
</file>

<file path=ppt/slides/slide5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4" name="AutoShape 2"/>
          <p:cNvSpPr>
            <a:spLocks noChangeArrowheads="1"/>
          </p:cNvSpPr>
          <p:nvPr/>
        </p:nvSpPr>
        <p:spPr bwMode="auto">
          <a:xfrm>
            <a:off x="609600" y="2514600"/>
            <a:ext cx="8001000" cy="1905000"/>
          </a:xfrm>
          <a:prstGeom prst="hexagon">
            <a:avLst>
              <a:gd name="adj" fmla="val 10267"/>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8195" name="Rectangle 3"/>
          <p:cNvSpPr>
            <a:spLocks noGrp="1" noChangeArrowheads="1"/>
          </p:cNvSpPr>
          <p:nvPr>
            <p:ph type="ctrTitle"/>
          </p:nvPr>
        </p:nvSpPr>
        <p:spPr>
          <a:xfrm>
            <a:off x="685800" y="2819400"/>
            <a:ext cx="7772400" cy="1143000"/>
          </a:xfrm>
        </p:spPr>
        <p:txBody>
          <a:bodyPr>
            <a:normAutofit fontScale="90000"/>
          </a:bodyPr>
          <a:lstStyle/>
          <a:p>
            <a:r>
              <a:rPr lang="en-GB" sz="8000" dirty="0" smtClean="0">
                <a:solidFill>
                  <a:schemeClr val="bg1"/>
                </a:solidFill>
                <a:latin typeface="Arial" charset="0"/>
              </a:rPr>
              <a:t>£500,000</a:t>
            </a:r>
            <a:endParaRPr lang="en-US" sz="8000" dirty="0">
              <a:solidFill>
                <a:schemeClr val="bg1"/>
              </a:solidFill>
              <a:latin typeface="Arial" charset="0"/>
            </a:endParaRPr>
          </a:p>
        </p:txBody>
      </p:sp>
      <p:sp>
        <p:nvSpPr>
          <p:cNvPr id="8196" name="Line 4"/>
          <p:cNvSpPr>
            <a:spLocks noChangeShapeType="1"/>
          </p:cNvSpPr>
          <p:nvPr/>
        </p:nvSpPr>
        <p:spPr bwMode="auto">
          <a:xfrm flipH="1">
            <a:off x="0" y="3505200"/>
            <a:ext cx="609600" cy="0"/>
          </a:xfrm>
          <a:prstGeom prst="line">
            <a:avLst/>
          </a:prstGeom>
          <a:noFill/>
          <a:ln w="57150">
            <a:solidFill>
              <a:srgbClr val="0066FF"/>
            </a:solidFill>
            <a:round/>
            <a:headEnd/>
            <a:tailEnd/>
          </a:ln>
          <a:effectLst/>
        </p:spPr>
        <p:txBody>
          <a:bodyPr wrap="none" anchor="ctr"/>
          <a:lstStyle/>
          <a:p>
            <a:endParaRPr lang="en-GB"/>
          </a:p>
        </p:txBody>
      </p:sp>
      <p:sp>
        <p:nvSpPr>
          <p:cNvPr id="8197" name="Line 5"/>
          <p:cNvSpPr>
            <a:spLocks noChangeShapeType="1"/>
          </p:cNvSpPr>
          <p:nvPr/>
        </p:nvSpPr>
        <p:spPr bwMode="auto">
          <a:xfrm flipH="1">
            <a:off x="8610600" y="3505200"/>
            <a:ext cx="533400" cy="0"/>
          </a:xfrm>
          <a:prstGeom prst="line">
            <a:avLst/>
          </a:prstGeom>
          <a:noFill/>
          <a:ln w="57150">
            <a:solidFill>
              <a:srgbClr val="0066FF"/>
            </a:solidFill>
            <a:round/>
            <a:headEnd/>
            <a:tailEnd/>
          </a:ln>
          <a:effectLst/>
        </p:spPr>
        <p:txBody>
          <a:bodyPr wrap="none" anchor="ctr"/>
          <a:lstStyle/>
          <a:p>
            <a:endParaRPr lang="en-GB"/>
          </a:p>
        </p:txBody>
      </p:sp>
    </p:spTree>
  </p:cSld>
  <p:clrMapOvr>
    <a:masterClrMapping/>
  </p:clrMapOvr>
  <p:transition>
    <p:zoom/>
    <p:sndAc>
      <p:stSnd>
        <p:snd r:embed="rId2" name="cashreg.wav"/>
      </p:stSnd>
    </p:sndAc>
  </p:transition>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2" name="AutoShape 2"/>
          <p:cNvSpPr>
            <a:spLocks noChangeArrowheads="1"/>
          </p:cNvSpPr>
          <p:nvPr/>
        </p:nvSpPr>
        <p:spPr bwMode="auto">
          <a:xfrm>
            <a:off x="609600" y="2057400"/>
            <a:ext cx="8001000" cy="2743200"/>
          </a:xfrm>
          <a:prstGeom prst="hexagon">
            <a:avLst>
              <a:gd name="adj" fmla="val 7130"/>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5123" name="Rectangle 3"/>
          <p:cNvSpPr>
            <a:spLocks noGrp="1" noChangeArrowheads="1"/>
          </p:cNvSpPr>
          <p:nvPr>
            <p:ph type="ctrTitle"/>
          </p:nvPr>
        </p:nvSpPr>
        <p:spPr>
          <a:xfrm>
            <a:off x="685800" y="2819400"/>
            <a:ext cx="7772400" cy="1143000"/>
          </a:xfrm>
        </p:spPr>
        <p:txBody>
          <a:bodyPr>
            <a:normAutofit fontScale="90000"/>
          </a:bodyPr>
          <a:lstStyle/>
          <a:p>
            <a:r>
              <a:rPr lang="en-US" sz="8000" dirty="0" smtClean="0">
                <a:solidFill>
                  <a:schemeClr val="bg1"/>
                </a:solidFill>
                <a:latin typeface="Arial" charset="0"/>
              </a:rPr>
              <a:t>Question 74</a:t>
            </a:r>
            <a:endParaRPr lang="en-US" sz="8000" dirty="0">
              <a:solidFill>
                <a:schemeClr val="bg1"/>
              </a:solidFill>
              <a:latin typeface="Arial" charset="0"/>
            </a:endParaRPr>
          </a:p>
        </p:txBody>
      </p:sp>
      <p:sp>
        <p:nvSpPr>
          <p:cNvPr id="5124" name="Line 4"/>
          <p:cNvSpPr>
            <a:spLocks noChangeShapeType="1"/>
          </p:cNvSpPr>
          <p:nvPr/>
        </p:nvSpPr>
        <p:spPr bwMode="auto">
          <a:xfrm flipH="1">
            <a:off x="0" y="3505200"/>
            <a:ext cx="609600" cy="0"/>
          </a:xfrm>
          <a:prstGeom prst="line">
            <a:avLst/>
          </a:prstGeom>
          <a:noFill/>
          <a:ln w="57150">
            <a:solidFill>
              <a:srgbClr val="0066FF"/>
            </a:solidFill>
            <a:round/>
            <a:headEnd/>
            <a:tailEnd/>
          </a:ln>
          <a:effectLst/>
        </p:spPr>
        <p:txBody>
          <a:bodyPr wrap="none" anchor="ctr"/>
          <a:lstStyle/>
          <a:p>
            <a:endParaRPr lang="en-GB"/>
          </a:p>
        </p:txBody>
      </p:sp>
      <p:sp>
        <p:nvSpPr>
          <p:cNvPr id="5125" name="Line 5"/>
          <p:cNvSpPr>
            <a:spLocks noChangeShapeType="1"/>
          </p:cNvSpPr>
          <p:nvPr/>
        </p:nvSpPr>
        <p:spPr bwMode="auto">
          <a:xfrm flipH="1">
            <a:off x="8610600" y="3505200"/>
            <a:ext cx="533400" cy="0"/>
          </a:xfrm>
          <a:prstGeom prst="line">
            <a:avLst/>
          </a:prstGeom>
          <a:noFill/>
          <a:ln w="57150">
            <a:solidFill>
              <a:srgbClr val="0066FF"/>
            </a:solidFill>
            <a:round/>
            <a:headEnd/>
            <a:tailEnd/>
          </a:ln>
          <a:effectLst/>
        </p:spPr>
        <p:txBody>
          <a:bodyPr wrap="none" anchor="ctr"/>
          <a:lstStyle/>
          <a:p>
            <a:endParaRPr lang="en-GB"/>
          </a:p>
        </p:txBody>
      </p:sp>
    </p:spTree>
  </p:cSld>
  <p:clrMapOvr>
    <a:masterClrMapping/>
  </p:clrMapOvr>
  <p:transition>
    <p:zoom/>
    <p:sndAc>
      <p:stSnd>
        <p:snd r:embed="rId2" name="drumroll.wav"/>
      </p:stSnd>
    </p:sndAc>
  </p:transition>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a:xfrm>
          <a:off x="0" y="0"/>
          <a:ext cx="0" cy="0"/>
          <a:chOff x="0" y="0"/>
          <a:chExt cx="0" cy="0"/>
        </a:xfrm>
      </p:grpSpPr>
      <p:sp>
        <p:nvSpPr>
          <p:cNvPr id="6146" name="AutoShape 2"/>
          <p:cNvSpPr>
            <a:spLocks noChangeArrowheads="1"/>
          </p:cNvSpPr>
          <p:nvPr/>
        </p:nvSpPr>
        <p:spPr bwMode="auto">
          <a:xfrm>
            <a:off x="533400" y="27432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47" name="AutoShape 3"/>
          <p:cNvSpPr>
            <a:spLocks noChangeArrowheads="1"/>
          </p:cNvSpPr>
          <p:nvPr/>
        </p:nvSpPr>
        <p:spPr bwMode="auto">
          <a:xfrm>
            <a:off x="533400" y="37338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48" name="AutoShape 4"/>
          <p:cNvSpPr>
            <a:spLocks noChangeArrowheads="1"/>
          </p:cNvSpPr>
          <p:nvPr/>
        </p:nvSpPr>
        <p:spPr bwMode="auto">
          <a:xfrm>
            <a:off x="533400" y="47244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49" name="AutoShape 5"/>
          <p:cNvSpPr>
            <a:spLocks noChangeArrowheads="1"/>
          </p:cNvSpPr>
          <p:nvPr/>
        </p:nvSpPr>
        <p:spPr bwMode="auto">
          <a:xfrm>
            <a:off x="609600" y="228600"/>
            <a:ext cx="8001000" cy="2362200"/>
          </a:xfrm>
          <a:prstGeom prst="hexagon">
            <a:avLst>
              <a:gd name="adj" fmla="val 8280"/>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50" name="AutoShape 6"/>
          <p:cNvSpPr>
            <a:spLocks noChangeArrowheads="1"/>
          </p:cNvSpPr>
          <p:nvPr/>
        </p:nvSpPr>
        <p:spPr bwMode="auto">
          <a:xfrm>
            <a:off x="533400" y="5715000"/>
            <a:ext cx="8153400" cy="838200"/>
          </a:xfrm>
          <a:prstGeom prst="hexagon">
            <a:avLst>
              <a:gd name="adj" fmla="val 30893"/>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6151" name="Rectangle 7"/>
          <p:cNvSpPr>
            <a:spLocks noGrp="1" noChangeArrowheads="1"/>
          </p:cNvSpPr>
          <p:nvPr>
            <p:ph type="title"/>
          </p:nvPr>
        </p:nvSpPr>
        <p:spPr>
          <a:xfrm>
            <a:off x="762000" y="381000"/>
            <a:ext cx="7696200" cy="2057400"/>
          </a:xfrm>
          <a:noFill/>
          <a:ln/>
        </p:spPr>
        <p:txBody>
          <a:bodyPr>
            <a:normAutofit fontScale="90000"/>
          </a:bodyPr>
          <a:lstStyle/>
          <a:p>
            <a:r>
              <a:rPr lang="en-GB" sz="5400" dirty="0" smtClean="0">
                <a:solidFill>
                  <a:schemeClr val="bg1"/>
                </a:solidFill>
                <a:latin typeface="Arial" charset="0"/>
              </a:rPr>
              <a:t>Do you think I want to make this game or publish it?</a:t>
            </a:r>
            <a:endParaRPr lang="en-US" sz="5400" dirty="0">
              <a:solidFill>
                <a:schemeClr val="bg1"/>
              </a:solidFill>
              <a:latin typeface="Arial" charset="0"/>
            </a:endParaRPr>
          </a:p>
        </p:txBody>
      </p:sp>
      <p:sp>
        <p:nvSpPr>
          <p:cNvPr id="6152" name="Rectangle 8"/>
          <p:cNvSpPr>
            <a:spLocks noGrp="1" noChangeArrowheads="1"/>
          </p:cNvSpPr>
          <p:nvPr>
            <p:ph type="body" idx="1"/>
          </p:nvPr>
        </p:nvSpPr>
        <p:spPr>
          <a:xfrm>
            <a:off x="838200" y="2667000"/>
            <a:ext cx="7620000" cy="3962400"/>
          </a:xfrm>
          <a:ln/>
        </p:spPr>
        <p:txBody>
          <a:bodyPr/>
          <a:lstStyle/>
          <a:p>
            <a:pPr>
              <a:buFontTx/>
              <a:buNone/>
            </a:pPr>
            <a:r>
              <a:rPr lang="en-US" sz="4800" b="1" baseline="10000" dirty="0">
                <a:solidFill>
                  <a:srgbClr val="FF9900"/>
                </a:solidFill>
                <a:latin typeface="Arial" charset="0"/>
              </a:rPr>
              <a:t>A </a:t>
            </a:r>
            <a:r>
              <a:rPr lang="en-US" sz="5400" dirty="0">
                <a:latin typeface="Arial" charset="0"/>
              </a:rPr>
              <a:t> </a:t>
            </a:r>
            <a:r>
              <a:rPr lang="en-GB" sz="5400" dirty="0" smtClean="0">
                <a:solidFill>
                  <a:schemeClr val="bg1"/>
                </a:solidFill>
                <a:latin typeface="Arial" charset="0"/>
                <a:hlinkClick r:id="" action="ppaction://hlinkshowjump?jump=lastslide"/>
              </a:rPr>
              <a:t>Yes</a:t>
            </a:r>
            <a:endParaRPr lang="en-US" sz="5400" dirty="0">
              <a:solidFill>
                <a:schemeClr val="bg1"/>
              </a:solidFill>
              <a:latin typeface="Arial" charset="0"/>
            </a:endParaRPr>
          </a:p>
          <a:p>
            <a:pPr>
              <a:buFontTx/>
              <a:buNone/>
            </a:pPr>
            <a:r>
              <a:rPr lang="en-US" sz="4800" b="1" baseline="10000" dirty="0">
                <a:solidFill>
                  <a:srgbClr val="FF9900"/>
                </a:solidFill>
                <a:latin typeface="Arial" charset="0"/>
              </a:rPr>
              <a:t>B </a:t>
            </a:r>
            <a:r>
              <a:rPr lang="en-US" sz="5400" dirty="0">
                <a:latin typeface="Arial" charset="0"/>
              </a:rPr>
              <a:t> </a:t>
            </a:r>
            <a:r>
              <a:rPr lang="en-GB" sz="5400" dirty="0" smtClean="0">
                <a:solidFill>
                  <a:schemeClr val="bg1"/>
                </a:solidFill>
                <a:latin typeface="Arial" charset="0"/>
                <a:hlinkClick r:id="" action="ppaction://hlinkshowjump?jump=nextslide"/>
              </a:rPr>
              <a:t>Both</a:t>
            </a:r>
            <a:endParaRPr lang="en-US" sz="5400" dirty="0">
              <a:solidFill>
                <a:schemeClr val="bg1"/>
              </a:solidFill>
              <a:latin typeface="Arial" charset="0"/>
            </a:endParaRPr>
          </a:p>
          <a:p>
            <a:pPr>
              <a:buFontTx/>
              <a:buNone/>
            </a:pPr>
            <a:r>
              <a:rPr lang="en-US" sz="4800" b="1" baseline="10000" dirty="0">
                <a:solidFill>
                  <a:srgbClr val="FF9900"/>
                </a:solidFill>
                <a:latin typeface="Arial" charset="0"/>
              </a:rPr>
              <a:t>C </a:t>
            </a:r>
            <a:r>
              <a:rPr lang="en-US" sz="5400" dirty="0">
                <a:latin typeface="Arial" charset="0"/>
              </a:rPr>
              <a:t> </a:t>
            </a:r>
            <a:r>
              <a:rPr lang="en-GB" sz="5400" dirty="0" smtClean="0">
                <a:solidFill>
                  <a:schemeClr val="bg1"/>
                </a:solidFill>
                <a:latin typeface="Arial" charset="0"/>
                <a:hlinkClick r:id="" action="ppaction://hlinkshowjump?jump=lastslide"/>
              </a:rPr>
              <a:t>Make Game</a:t>
            </a:r>
            <a:endParaRPr lang="en-US" sz="5400" dirty="0">
              <a:solidFill>
                <a:schemeClr val="bg1"/>
              </a:solidFill>
              <a:latin typeface="Arial" charset="0"/>
            </a:endParaRPr>
          </a:p>
          <a:p>
            <a:pPr>
              <a:buFontTx/>
              <a:buNone/>
            </a:pPr>
            <a:r>
              <a:rPr lang="en-US" sz="4800" b="1" baseline="10000" dirty="0">
                <a:solidFill>
                  <a:srgbClr val="FF9900"/>
                </a:solidFill>
                <a:latin typeface="Arial" charset="0"/>
              </a:rPr>
              <a:t>D </a:t>
            </a:r>
            <a:r>
              <a:rPr lang="en-US" sz="4800" b="1" baseline="10000" dirty="0" smtClean="0">
                <a:solidFill>
                  <a:srgbClr val="FF9900"/>
                </a:solidFill>
                <a:latin typeface="Arial" charset="0"/>
              </a:rPr>
              <a:t>  </a:t>
            </a:r>
            <a:r>
              <a:rPr lang="en-US" sz="5400" dirty="0" smtClean="0">
                <a:solidFill>
                  <a:schemeClr val="bg1"/>
                </a:solidFill>
                <a:latin typeface="Arial" charset="0"/>
                <a:hlinkClick r:id="" action="ppaction://hlinkshowjump?jump=lastslide"/>
              </a:rPr>
              <a:t>Publish Game</a:t>
            </a:r>
            <a:endParaRPr lang="en-US" sz="5400" dirty="0">
              <a:solidFill>
                <a:schemeClr val="bg1"/>
              </a:solidFill>
              <a:latin typeface="Arial" charset="0"/>
            </a:endParaRPr>
          </a:p>
        </p:txBody>
      </p:sp>
      <p:sp>
        <p:nvSpPr>
          <p:cNvPr id="6153" name="Line 9"/>
          <p:cNvSpPr>
            <a:spLocks noChangeShapeType="1"/>
          </p:cNvSpPr>
          <p:nvPr/>
        </p:nvSpPr>
        <p:spPr bwMode="auto">
          <a:xfrm flipH="1">
            <a:off x="0" y="6172200"/>
            <a:ext cx="533400" cy="0"/>
          </a:xfrm>
          <a:prstGeom prst="line">
            <a:avLst/>
          </a:prstGeom>
          <a:noFill/>
          <a:ln w="57150">
            <a:solidFill>
              <a:srgbClr val="0066FF"/>
            </a:solidFill>
            <a:round/>
            <a:headEnd/>
            <a:tailEnd/>
          </a:ln>
          <a:effectLst/>
        </p:spPr>
        <p:txBody>
          <a:bodyPr wrap="none" anchor="ctr"/>
          <a:lstStyle/>
          <a:p>
            <a:endParaRPr lang="en-GB"/>
          </a:p>
        </p:txBody>
      </p:sp>
      <p:sp>
        <p:nvSpPr>
          <p:cNvPr id="6154" name="Line 10"/>
          <p:cNvSpPr>
            <a:spLocks noChangeShapeType="1"/>
          </p:cNvSpPr>
          <p:nvPr/>
        </p:nvSpPr>
        <p:spPr bwMode="auto">
          <a:xfrm flipH="1">
            <a:off x="0" y="5181600"/>
            <a:ext cx="533400" cy="0"/>
          </a:xfrm>
          <a:prstGeom prst="line">
            <a:avLst/>
          </a:prstGeom>
          <a:noFill/>
          <a:ln w="57150">
            <a:solidFill>
              <a:srgbClr val="0066FF"/>
            </a:solidFill>
            <a:round/>
            <a:headEnd/>
            <a:tailEnd/>
          </a:ln>
          <a:effectLst/>
        </p:spPr>
        <p:txBody>
          <a:bodyPr wrap="none" anchor="ctr"/>
          <a:lstStyle/>
          <a:p>
            <a:endParaRPr lang="en-GB"/>
          </a:p>
        </p:txBody>
      </p:sp>
      <p:sp>
        <p:nvSpPr>
          <p:cNvPr id="6155" name="Line 11"/>
          <p:cNvSpPr>
            <a:spLocks noChangeShapeType="1"/>
          </p:cNvSpPr>
          <p:nvPr/>
        </p:nvSpPr>
        <p:spPr bwMode="auto">
          <a:xfrm flipH="1">
            <a:off x="0" y="4191000"/>
            <a:ext cx="533400" cy="0"/>
          </a:xfrm>
          <a:prstGeom prst="line">
            <a:avLst/>
          </a:prstGeom>
          <a:noFill/>
          <a:ln w="57150">
            <a:solidFill>
              <a:srgbClr val="0066FF"/>
            </a:solidFill>
            <a:round/>
            <a:headEnd/>
            <a:tailEnd/>
          </a:ln>
          <a:effectLst/>
        </p:spPr>
        <p:txBody>
          <a:bodyPr wrap="none" anchor="ctr"/>
          <a:lstStyle/>
          <a:p>
            <a:endParaRPr lang="en-GB"/>
          </a:p>
        </p:txBody>
      </p:sp>
      <p:sp>
        <p:nvSpPr>
          <p:cNvPr id="6156" name="Line 12"/>
          <p:cNvSpPr>
            <a:spLocks noChangeShapeType="1"/>
          </p:cNvSpPr>
          <p:nvPr/>
        </p:nvSpPr>
        <p:spPr bwMode="auto">
          <a:xfrm flipH="1">
            <a:off x="0" y="3200400"/>
            <a:ext cx="533400" cy="0"/>
          </a:xfrm>
          <a:prstGeom prst="line">
            <a:avLst/>
          </a:prstGeom>
          <a:noFill/>
          <a:ln w="57150">
            <a:solidFill>
              <a:srgbClr val="0066FF"/>
            </a:solidFill>
            <a:round/>
            <a:headEnd/>
            <a:tailEnd/>
          </a:ln>
          <a:effectLst/>
        </p:spPr>
        <p:txBody>
          <a:bodyPr wrap="none" anchor="ctr"/>
          <a:lstStyle/>
          <a:p>
            <a:endParaRPr lang="en-GB"/>
          </a:p>
        </p:txBody>
      </p:sp>
      <p:sp>
        <p:nvSpPr>
          <p:cNvPr id="6157" name="Line 13"/>
          <p:cNvSpPr>
            <a:spLocks noChangeShapeType="1"/>
          </p:cNvSpPr>
          <p:nvPr/>
        </p:nvSpPr>
        <p:spPr bwMode="auto">
          <a:xfrm flipH="1">
            <a:off x="8686800" y="6172200"/>
            <a:ext cx="457200" cy="0"/>
          </a:xfrm>
          <a:prstGeom prst="line">
            <a:avLst/>
          </a:prstGeom>
          <a:noFill/>
          <a:ln w="57150">
            <a:solidFill>
              <a:srgbClr val="0066FF"/>
            </a:solidFill>
            <a:round/>
            <a:headEnd/>
            <a:tailEnd/>
          </a:ln>
          <a:effectLst/>
        </p:spPr>
        <p:txBody>
          <a:bodyPr wrap="none" anchor="ctr"/>
          <a:lstStyle/>
          <a:p>
            <a:endParaRPr lang="en-GB"/>
          </a:p>
        </p:txBody>
      </p:sp>
      <p:sp>
        <p:nvSpPr>
          <p:cNvPr id="6158" name="Line 14"/>
          <p:cNvSpPr>
            <a:spLocks noChangeShapeType="1"/>
          </p:cNvSpPr>
          <p:nvPr/>
        </p:nvSpPr>
        <p:spPr bwMode="auto">
          <a:xfrm flipH="1">
            <a:off x="8686800" y="5181600"/>
            <a:ext cx="457200" cy="0"/>
          </a:xfrm>
          <a:prstGeom prst="line">
            <a:avLst/>
          </a:prstGeom>
          <a:noFill/>
          <a:ln w="57150">
            <a:solidFill>
              <a:srgbClr val="0066FF"/>
            </a:solidFill>
            <a:round/>
            <a:headEnd/>
            <a:tailEnd/>
          </a:ln>
          <a:effectLst/>
        </p:spPr>
        <p:txBody>
          <a:bodyPr wrap="none" anchor="ctr"/>
          <a:lstStyle/>
          <a:p>
            <a:endParaRPr lang="en-GB"/>
          </a:p>
        </p:txBody>
      </p:sp>
      <p:sp>
        <p:nvSpPr>
          <p:cNvPr id="6159" name="Line 15"/>
          <p:cNvSpPr>
            <a:spLocks noChangeShapeType="1"/>
          </p:cNvSpPr>
          <p:nvPr/>
        </p:nvSpPr>
        <p:spPr bwMode="auto">
          <a:xfrm flipH="1">
            <a:off x="8686800" y="4191000"/>
            <a:ext cx="457200" cy="0"/>
          </a:xfrm>
          <a:prstGeom prst="line">
            <a:avLst/>
          </a:prstGeom>
          <a:noFill/>
          <a:ln w="57150">
            <a:solidFill>
              <a:srgbClr val="0066FF"/>
            </a:solidFill>
            <a:round/>
            <a:headEnd/>
            <a:tailEnd/>
          </a:ln>
          <a:effectLst/>
        </p:spPr>
        <p:txBody>
          <a:bodyPr wrap="none" anchor="ctr"/>
          <a:lstStyle/>
          <a:p>
            <a:endParaRPr lang="en-GB"/>
          </a:p>
        </p:txBody>
      </p:sp>
      <p:sp>
        <p:nvSpPr>
          <p:cNvPr id="6160" name="Line 16"/>
          <p:cNvSpPr>
            <a:spLocks noChangeShapeType="1"/>
          </p:cNvSpPr>
          <p:nvPr/>
        </p:nvSpPr>
        <p:spPr bwMode="auto">
          <a:xfrm flipH="1">
            <a:off x="8686800" y="3200400"/>
            <a:ext cx="457200" cy="0"/>
          </a:xfrm>
          <a:prstGeom prst="line">
            <a:avLst/>
          </a:prstGeom>
          <a:noFill/>
          <a:ln w="57150">
            <a:solidFill>
              <a:srgbClr val="0066FF"/>
            </a:solidFill>
            <a:round/>
            <a:headEnd/>
            <a:tailEnd/>
          </a:ln>
          <a:effectLst/>
        </p:spPr>
        <p:txBody>
          <a:bodyPr wrap="none" anchor="ctr"/>
          <a:lstStyle/>
          <a:p>
            <a:endParaRPr lang="en-GB"/>
          </a:p>
        </p:txBody>
      </p:sp>
      <p:sp>
        <p:nvSpPr>
          <p:cNvPr id="6161" name="Line 17"/>
          <p:cNvSpPr>
            <a:spLocks noChangeShapeType="1"/>
          </p:cNvSpPr>
          <p:nvPr/>
        </p:nvSpPr>
        <p:spPr bwMode="auto">
          <a:xfrm flipH="1">
            <a:off x="8610600" y="1447800"/>
            <a:ext cx="533400" cy="0"/>
          </a:xfrm>
          <a:prstGeom prst="line">
            <a:avLst/>
          </a:prstGeom>
          <a:noFill/>
          <a:ln w="57150">
            <a:solidFill>
              <a:srgbClr val="0066FF"/>
            </a:solidFill>
            <a:round/>
            <a:headEnd/>
            <a:tailEnd/>
          </a:ln>
          <a:effectLst/>
        </p:spPr>
        <p:txBody>
          <a:bodyPr wrap="none" anchor="ctr"/>
          <a:lstStyle/>
          <a:p>
            <a:endParaRPr lang="en-GB"/>
          </a:p>
        </p:txBody>
      </p:sp>
      <p:sp>
        <p:nvSpPr>
          <p:cNvPr id="6162" name="Line 18"/>
          <p:cNvSpPr>
            <a:spLocks noChangeShapeType="1"/>
          </p:cNvSpPr>
          <p:nvPr/>
        </p:nvSpPr>
        <p:spPr bwMode="auto">
          <a:xfrm flipH="1">
            <a:off x="0" y="1447800"/>
            <a:ext cx="609600" cy="0"/>
          </a:xfrm>
          <a:prstGeom prst="line">
            <a:avLst/>
          </a:prstGeom>
          <a:noFill/>
          <a:ln w="57150">
            <a:solidFill>
              <a:srgbClr val="0066FF"/>
            </a:solidFill>
            <a:round/>
            <a:headEnd/>
            <a:tailEnd/>
          </a:ln>
          <a:effectLst/>
        </p:spPr>
        <p:txBody>
          <a:bodyPr wrap="none" anchor="ctr"/>
          <a:lstStyle/>
          <a:p>
            <a:endParaRPr lang="en-GB"/>
          </a:p>
        </p:txBody>
      </p:sp>
      <p:sp>
        <p:nvSpPr>
          <p:cNvPr id="6163" name="AutoShape 19">
            <a:hlinkClick r:id="" action="ppaction://noaction" highlightClick="1"/>
          </p:cNvPr>
          <p:cNvSpPr>
            <a:spLocks noChangeArrowheads="1"/>
          </p:cNvSpPr>
          <p:nvPr/>
        </p:nvSpPr>
        <p:spPr bwMode="auto">
          <a:xfrm>
            <a:off x="8686800" y="0"/>
            <a:ext cx="457200" cy="457200"/>
          </a:xfrm>
          <a:prstGeom prst="actionButtonBlank">
            <a:avLst/>
          </a:prstGeom>
          <a:noFill/>
          <a:ln w="9525">
            <a:noFill/>
            <a:miter lim="800000"/>
            <a:headEnd/>
            <a:tailEnd/>
          </a:ln>
          <a:effectLst/>
        </p:spPr>
        <p:txBody>
          <a:bodyPr wrap="none" anchor="ctr"/>
          <a:lstStyle/>
          <a:p>
            <a:endParaRPr lang="en-GB"/>
          </a:p>
        </p:txBody>
      </p:sp>
      <p:sp>
        <p:nvSpPr>
          <p:cNvPr id="6164" name="AutoShape 20">
            <a:hlinkClick r:id="rId3" action="ppaction://hlinksldjump" highlightClick="1"/>
          </p:cNvPr>
          <p:cNvSpPr>
            <a:spLocks noChangeArrowheads="1"/>
          </p:cNvSpPr>
          <p:nvPr/>
        </p:nvSpPr>
        <p:spPr bwMode="auto">
          <a:xfrm>
            <a:off x="8686800" y="6324600"/>
            <a:ext cx="457200" cy="533400"/>
          </a:xfrm>
          <a:prstGeom prst="actionButtonBlank">
            <a:avLst/>
          </a:prstGeom>
          <a:noFill/>
          <a:ln w="9525">
            <a:noFill/>
            <a:miter lim="800000"/>
            <a:headEnd/>
            <a:tailEnd/>
          </a:ln>
          <a:effectLst/>
        </p:spPr>
        <p:txBody>
          <a:bodyPr wrap="none" anchor="ctr"/>
          <a:lstStyle/>
          <a:p>
            <a:endParaRPr lang="en-GB"/>
          </a:p>
        </p:txBody>
      </p:sp>
    </p:spTree>
  </p:cSld>
  <p:clrMapOvr>
    <a:masterClrMapping/>
  </p:clrMapOvr>
  <p:transition advClick="0">
    <p:zoom/>
    <p:sndAc>
      <p:stSnd>
        <p:snd r:embed="rId2" name="09. Who Correct.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6152">
                                            <p:txEl>
                                              <p:pRg st="0" end="0"/>
                                            </p:txEl>
                                          </p:spTgt>
                                        </p:tgtEl>
                                        <p:attrNameLst>
                                          <p:attrName>style.visibility</p:attrName>
                                        </p:attrNameLst>
                                      </p:cBhvr>
                                      <p:to>
                                        <p:strVal val="visible"/>
                                      </p:to>
                                    </p:set>
                                    <p:anim calcmode="lin" valueType="num">
                                      <p:cBhvr>
                                        <p:cTn id="7" dur="500" fill="hold"/>
                                        <p:tgtEl>
                                          <p:spTgt spid="6152">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6152">
                                            <p:txEl>
                                              <p:pRg st="0" end="0"/>
                                            </p:txEl>
                                          </p:spTgt>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6152">
                                            <p:txEl>
                                              <p:pRg st="1" end="1"/>
                                            </p:txEl>
                                          </p:spTgt>
                                        </p:tgtEl>
                                        <p:attrNameLst>
                                          <p:attrName>style.visibility</p:attrName>
                                        </p:attrNameLst>
                                      </p:cBhvr>
                                      <p:to>
                                        <p:strVal val="visible"/>
                                      </p:to>
                                    </p:set>
                                    <p:anim calcmode="lin" valueType="num">
                                      <p:cBhvr>
                                        <p:cTn id="12" dur="500" fill="hold"/>
                                        <p:tgtEl>
                                          <p:spTgt spid="6152">
                                            <p:txEl>
                                              <p:pRg st="1" end="1"/>
                                            </p:txEl>
                                          </p:spTgt>
                                        </p:tgtEl>
                                        <p:attrNameLst>
                                          <p:attrName>ppt_w</p:attrName>
                                        </p:attrNameLst>
                                      </p:cBhvr>
                                      <p:tavLst>
                                        <p:tav tm="0">
                                          <p:val>
                                            <p:strVal val="2/3*#ppt_w"/>
                                          </p:val>
                                        </p:tav>
                                        <p:tav tm="100000">
                                          <p:val>
                                            <p:strVal val="#ppt_w"/>
                                          </p:val>
                                        </p:tav>
                                      </p:tavLst>
                                    </p:anim>
                                    <p:anim calcmode="lin" valueType="num">
                                      <p:cBhvr>
                                        <p:cTn id="13" dur="500" fill="hold"/>
                                        <p:tgtEl>
                                          <p:spTgt spid="6152">
                                            <p:txEl>
                                              <p:pRg st="1" end="1"/>
                                            </p:txEl>
                                          </p:spTgt>
                                        </p:tgtEl>
                                        <p:attrNameLst>
                                          <p:attrName>ppt_h</p:attrName>
                                        </p:attrNameLst>
                                      </p:cBhvr>
                                      <p:tavLst>
                                        <p:tav tm="0">
                                          <p:val>
                                            <p:strVal val="2/3*#ppt_h"/>
                                          </p:val>
                                        </p:tav>
                                        <p:tav tm="100000">
                                          <p:val>
                                            <p:strVal val="#ppt_h"/>
                                          </p:val>
                                        </p:tav>
                                      </p:tavLst>
                                    </p:anim>
                                  </p:childTnLst>
                                </p:cTn>
                              </p:par>
                            </p:childTnLst>
                          </p:cTn>
                        </p:par>
                        <p:par>
                          <p:cTn id="14" fill="hold">
                            <p:stCondLst>
                              <p:cond delay="1000"/>
                            </p:stCondLst>
                            <p:childTnLst>
                              <p:par>
                                <p:cTn id="15" presetID="23" presetClass="entr" presetSubtype="272" fill="hold" grpId="0" nodeType="afterEffect">
                                  <p:stCondLst>
                                    <p:cond delay="0"/>
                                  </p:stCondLst>
                                  <p:childTnLst>
                                    <p:set>
                                      <p:cBhvr>
                                        <p:cTn id="16" dur="1" fill="hold">
                                          <p:stCondLst>
                                            <p:cond delay="0"/>
                                          </p:stCondLst>
                                        </p:cTn>
                                        <p:tgtEl>
                                          <p:spTgt spid="6152">
                                            <p:txEl>
                                              <p:pRg st="2" end="2"/>
                                            </p:txEl>
                                          </p:spTgt>
                                        </p:tgtEl>
                                        <p:attrNameLst>
                                          <p:attrName>style.visibility</p:attrName>
                                        </p:attrNameLst>
                                      </p:cBhvr>
                                      <p:to>
                                        <p:strVal val="visible"/>
                                      </p:to>
                                    </p:set>
                                    <p:anim calcmode="lin" valueType="num">
                                      <p:cBhvr>
                                        <p:cTn id="17" dur="500" fill="hold"/>
                                        <p:tgtEl>
                                          <p:spTgt spid="6152">
                                            <p:txEl>
                                              <p:pRg st="2" end="2"/>
                                            </p:txEl>
                                          </p:spTgt>
                                        </p:tgtEl>
                                        <p:attrNameLst>
                                          <p:attrName>ppt_w</p:attrName>
                                        </p:attrNameLst>
                                      </p:cBhvr>
                                      <p:tavLst>
                                        <p:tav tm="0">
                                          <p:val>
                                            <p:strVal val="2/3*#ppt_w"/>
                                          </p:val>
                                        </p:tav>
                                        <p:tav tm="100000">
                                          <p:val>
                                            <p:strVal val="#ppt_w"/>
                                          </p:val>
                                        </p:tav>
                                      </p:tavLst>
                                    </p:anim>
                                    <p:anim calcmode="lin" valueType="num">
                                      <p:cBhvr>
                                        <p:cTn id="18" dur="500" fill="hold"/>
                                        <p:tgtEl>
                                          <p:spTgt spid="6152">
                                            <p:txEl>
                                              <p:pRg st="2" end="2"/>
                                            </p:txEl>
                                          </p:spTgt>
                                        </p:tgtEl>
                                        <p:attrNameLst>
                                          <p:attrName>ppt_h</p:attrName>
                                        </p:attrNameLst>
                                      </p:cBhvr>
                                      <p:tavLst>
                                        <p:tav tm="0">
                                          <p:val>
                                            <p:strVal val="2/3*#ppt_h"/>
                                          </p:val>
                                        </p:tav>
                                        <p:tav tm="100000">
                                          <p:val>
                                            <p:strVal val="#ppt_h"/>
                                          </p:val>
                                        </p:tav>
                                      </p:tavLst>
                                    </p:anim>
                                  </p:childTnLst>
                                </p:cTn>
                              </p:par>
                            </p:childTnLst>
                          </p:cTn>
                        </p:par>
                        <p:par>
                          <p:cTn id="19" fill="hold">
                            <p:stCondLst>
                              <p:cond delay="1500"/>
                            </p:stCondLst>
                            <p:childTnLst>
                              <p:par>
                                <p:cTn id="20" presetID="23" presetClass="entr" presetSubtype="272" fill="hold" grpId="0" nodeType="afterEffect">
                                  <p:stCondLst>
                                    <p:cond delay="0"/>
                                  </p:stCondLst>
                                  <p:childTnLst>
                                    <p:set>
                                      <p:cBhvr>
                                        <p:cTn id="21" dur="1" fill="hold">
                                          <p:stCondLst>
                                            <p:cond delay="0"/>
                                          </p:stCondLst>
                                        </p:cTn>
                                        <p:tgtEl>
                                          <p:spTgt spid="6152">
                                            <p:txEl>
                                              <p:pRg st="3" end="3"/>
                                            </p:txEl>
                                          </p:spTgt>
                                        </p:tgtEl>
                                        <p:attrNameLst>
                                          <p:attrName>style.visibility</p:attrName>
                                        </p:attrNameLst>
                                      </p:cBhvr>
                                      <p:to>
                                        <p:strVal val="visible"/>
                                      </p:to>
                                    </p:set>
                                    <p:anim calcmode="lin" valueType="num">
                                      <p:cBhvr>
                                        <p:cTn id="22" dur="500" fill="hold"/>
                                        <p:tgtEl>
                                          <p:spTgt spid="6152">
                                            <p:txEl>
                                              <p:pRg st="3" end="3"/>
                                            </p:txEl>
                                          </p:spTgt>
                                        </p:tgtEl>
                                        <p:attrNameLst>
                                          <p:attrName>ppt_w</p:attrName>
                                        </p:attrNameLst>
                                      </p:cBhvr>
                                      <p:tavLst>
                                        <p:tav tm="0">
                                          <p:val>
                                            <p:strVal val="2/3*#ppt_w"/>
                                          </p:val>
                                        </p:tav>
                                        <p:tav tm="100000">
                                          <p:val>
                                            <p:strVal val="#ppt_w"/>
                                          </p:val>
                                        </p:tav>
                                      </p:tavLst>
                                    </p:anim>
                                    <p:anim calcmode="lin" valueType="num">
                                      <p:cBhvr>
                                        <p:cTn id="23" dur="500" fill="hold"/>
                                        <p:tgtEl>
                                          <p:spTgt spid="6152">
                                            <p:txEl>
                                              <p:pRg st="3" end="3"/>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build="p" autoUpdateAnimBg="0"/>
    </p:bldLst>
  </p:timing>
</p:sld>
</file>

<file path=ppt/slides/slide5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4" name="AutoShape 2"/>
          <p:cNvSpPr>
            <a:spLocks noChangeArrowheads="1"/>
          </p:cNvSpPr>
          <p:nvPr/>
        </p:nvSpPr>
        <p:spPr bwMode="auto">
          <a:xfrm>
            <a:off x="609600" y="2514600"/>
            <a:ext cx="8001000" cy="1905000"/>
          </a:xfrm>
          <a:prstGeom prst="hexagon">
            <a:avLst>
              <a:gd name="adj" fmla="val 10267"/>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8195" name="Rectangle 3"/>
          <p:cNvSpPr>
            <a:spLocks noGrp="1" noChangeArrowheads="1"/>
          </p:cNvSpPr>
          <p:nvPr>
            <p:ph type="ctrTitle"/>
          </p:nvPr>
        </p:nvSpPr>
        <p:spPr>
          <a:xfrm>
            <a:off x="685800" y="2819400"/>
            <a:ext cx="7772400" cy="1143000"/>
          </a:xfrm>
        </p:spPr>
        <p:txBody>
          <a:bodyPr>
            <a:normAutofit fontScale="90000"/>
          </a:bodyPr>
          <a:lstStyle/>
          <a:p>
            <a:r>
              <a:rPr lang="en-GB" sz="8000" dirty="0" smtClean="0">
                <a:solidFill>
                  <a:schemeClr val="bg1"/>
                </a:solidFill>
                <a:latin typeface="Arial" charset="0"/>
              </a:rPr>
              <a:t>£1,000,000!</a:t>
            </a:r>
            <a:endParaRPr lang="en-US" sz="8000" dirty="0">
              <a:solidFill>
                <a:schemeClr val="bg1"/>
              </a:solidFill>
              <a:latin typeface="Arial" charset="0"/>
            </a:endParaRPr>
          </a:p>
        </p:txBody>
      </p:sp>
      <p:sp>
        <p:nvSpPr>
          <p:cNvPr id="8196" name="Line 4"/>
          <p:cNvSpPr>
            <a:spLocks noChangeShapeType="1"/>
          </p:cNvSpPr>
          <p:nvPr/>
        </p:nvSpPr>
        <p:spPr bwMode="auto">
          <a:xfrm flipH="1">
            <a:off x="0" y="3505200"/>
            <a:ext cx="609600" cy="0"/>
          </a:xfrm>
          <a:prstGeom prst="line">
            <a:avLst/>
          </a:prstGeom>
          <a:noFill/>
          <a:ln w="57150">
            <a:solidFill>
              <a:srgbClr val="0066FF"/>
            </a:solidFill>
            <a:round/>
            <a:headEnd/>
            <a:tailEnd/>
          </a:ln>
          <a:effectLst/>
        </p:spPr>
        <p:txBody>
          <a:bodyPr wrap="none" anchor="ctr"/>
          <a:lstStyle/>
          <a:p>
            <a:endParaRPr lang="en-GB"/>
          </a:p>
        </p:txBody>
      </p:sp>
      <p:sp>
        <p:nvSpPr>
          <p:cNvPr id="8197" name="Line 5"/>
          <p:cNvSpPr>
            <a:spLocks noChangeShapeType="1"/>
          </p:cNvSpPr>
          <p:nvPr/>
        </p:nvSpPr>
        <p:spPr bwMode="auto">
          <a:xfrm flipH="1">
            <a:off x="8610600" y="3505200"/>
            <a:ext cx="533400" cy="0"/>
          </a:xfrm>
          <a:prstGeom prst="line">
            <a:avLst/>
          </a:prstGeom>
          <a:noFill/>
          <a:ln w="57150">
            <a:solidFill>
              <a:srgbClr val="0066FF"/>
            </a:solidFill>
            <a:round/>
            <a:headEnd/>
            <a:tailEnd/>
          </a:ln>
          <a:effectLst/>
        </p:spPr>
        <p:txBody>
          <a:bodyPr wrap="none" anchor="ctr"/>
          <a:lstStyle/>
          <a:p>
            <a:endParaRPr lang="en-GB"/>
          </a:p>
        </p:txBody>
      </p:sp>
    </p:spTree>
  </p:cSld>
  <p:clrMapOvr>
    <a:masterClrMapping/>
  </p:clrMapOvr>
  <p:transition>
    <p:zoom/>
    <p:sndAc>
      <p:stSnd>
        <p:snd r:embed="rId2" name="cashreg.wav"/>
      </p:stSnd>
    </p:sndAc>
  </p:transition>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4" name="AutoShape 2"/>
          <p:cNvSpPr>
            <a:spLocks noChangeArrowheads="1"/>
          </p:cNvSpPr>
          <p:nvPr/>
        </p:nvSpPr>
        <p:spPr bwMode="auto">
          <a:xfrm>
            <a:off x="609600" y="2514600"/>
            <a:ext cx="8001000" cy="1905000"/>
          </a:xfrm>
          <a:prstGeom prst="hexagon">
            <a:avLst>
              <a:gd name="adj" fmla="val 10267"/>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8195" name="Rectangle 3"/>
          <p:cNvSpPr>
            <a:spLocks noGrp="1" noChangeArrowheads="1"/>
          </p:cNvSpPr>
          <p:nvPr>
            <p:ph type="ctrTitle"/>
          </p:nvPr>
        </p:nvSpPr>
        <p:spPr>
          <a:xfrm>
            <a:off x="685800" y="2819400"/>
            <a:ext cx="7772400" cy="1143000"/>
          </a:xfrm>
        </p:spPr>
        <p:txBody>
          <a:bodyPr>
            <a:normAutofit fontScale="90000"/>
          </a:bodyPr>
          <a:lstStyle/>
          <a:p>
            <a:r>
              <a:rPr lang="en-US" sz="8000" dirty="0" smtClean="0">
                <a:solidFill>
                  <a:schemeClr val="bg1"/>
                </a:solidFill>
                <a:latin typeface="Arial" charset="0"/>
              </a:rPr>
              <a:t>Well Done!</a:t>
            </a:r>
            <a:endParaRPr lang="en-US" sz="8000" dirty="0">
              <a:solidFill>
                <a:schemeClr val="bg1"/>
              </a:solidFill>
              <a:latin typeface="Arial" charset="0"/>
            </a:endParaRPr>
          </a:p>
        </p:txBody>
      </p:sp>
      <p:sp>
        <p:nvSpPr>
          <p:cNvPr id="8196" name="Line 4"/>
          <p:cNvSpPr>
            <a:spLocks noChangeShapeType="1"/>
          </p:cNvSpPr>
          <p:nvPr/>
        </p:nvSpPr>
        <p:spPr bwMode="auto">
          <a:xfrm flipH="1">
            <a:off x="0" y="3505200"/>
            <a:ext cx="609600" cy="0"/>
          </a:xfrm>
          <a:prstGeom prst="line">
            <a:avLst/>
          </a:prstGeom>
          <a:noFill/>
          <a:ln w="57150">
            <a:solidFill>
              <a:srgbClr val="0066FF"/>
            </a:solidFill>
            <a:round/>
            <a:headEnd/>
            <a:tailEnd/>
          </a:ln>
          <a:effectLst/>
        </p:spPr>
        <p:txBody>
          <a:bodyPr wrap="none" anchor="ctr"/>
          <a:lstStyle/>
          <a:p>
            <a:endParaRPr lang="en-GB"/>
          </a:p>
        </p:txBody>
      </p:sp>
      <p:sp>
        <p:nvSpPr>
          <p:cNvPr id="8197" name="Line 5"/>
          <p:cNvSpPr>
            <a:spLocks noChangeShapeType="1"/>
          </p:cNvSpPr>
          <p:nvPr/>
        </p:nvSpPr>
        <p:spPr bwMode="auto">
          <a:xfrm flipH="1">
            <a:off x="8610600" y="3505200"/>
            <a:ext cx="533400" cy="0"/>
          </a:xfrm>
          <a:prstGeom prst="line">
            <a:avLst/>
          </a:prstGeom>
          <a:noFill/>
          <a:ln w="57150">
            <a:solidFill>
              <a:srgbClr val="0066FF"/>
            </a:solidFill>
            <a:round/>
            <a:headEnd/>
            <a:tailEnd/>
          </a:ln>
          <a:effectLst/>
        </p:spPr>
        <p:txBody>
          <a:bodyPr wrap="none" anchor="ctr"/>
          <a:lstStyle/>
          <a:p>
            <a:endParaRPr lang="en-GB"/>
          </a:p>
        </p:txBody>
      </p:sp>
    </p:spTree>
  </p:cSld>
  <p:clrMapOvr>
    <a:masterClrMapping/>
  </p:clrMapOvr>
  <p:transition>
    <p:zoom/>
    <p:sndAc>
      <p:stSnd>
        <p:snd r:embed="rId2" name="cashreg.wav"/>
      </p:stSnd>
    </p:sndAc>
  </p:transition>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4" name="AutoShape 2"/>
          <p:cNvSpPr>
            <a:spLocks noChangeArrowheads="1"/>
          </p:cNvSpPr>
          <p:nvPr/>
        </p:nvSpPr>
        <p:spPr bwMode="auto">
          <a:xfrm>
            <a:off x="609600" y="2514600"/>
            <a:ext cx="8001000" cy="1905000"/>
          </a:xfrm>
          <a:prstGeom prst="hexagon">
            <a:avLst>
              <a:gd name="adj" fmla="val 10267"/>
              <a:gd name="vf" fmla="val 115470"/>
            </a:avLst>
          </a:prstGeom>
          <a:solidFill>
            <a:srgbClr val="000000"/>
          </a:solidFill>
          <a:ln w="57150">
            <a:solidFill>
              <a:srgbClr val="0066FF"/>
            </a:solidFill>
            <a:miter lim="800000"/>
            <a:headEnd/>
            <a:tailEnd/>
          </a:ln>
          <a:effectLst/>
        </p:spPr>
        <p:txBody>
          <a:bodyPr wrap="none" anchor="ctr"/>
          <a:lstStyle/>
          <a:p>
            <a:endParaRPr lang="en-GB"/>
          </a:p>
        </p:txBody>
      </p:sp>
      <p:sp>
        <p:nvSpPr>
          <p:cNvPr id="8195" name="Rectangle 3"/>
          <p:cNvSpPr>
            <a:spLocks noGrp="1" noChangeArrowheads="1"/>
          </p:cNvSpPr>
          <p:nvPr>
            <p:ph type="ctrTitle"/>
          </p:nvPr>
        </p:nvSpPr>
        <p:spPr>
          <a:xfrm>
            <a:off x="685800" y="2819400"/>
            <a:ext cx="7772400" cy="1143000"/>
          </a:xfrm>
        </p:spPr>
        <p:txBody>
          <a:bodyPr>
            <a:normAutofit fontScale="90000"/>
          </a:bodyPr>
          <a:lstStyle/>
          <a:p>
            <a:r>
              <a:rPr lang="en-US" sz="8000" dirty="0" smtClean="0">
                <a:solidFill>
                  <a:schemeClr val="bg1"/>
                </a:solidFill>
                <a:latin typeface="Arial" charset="0"/>
                <a:hlinkClick r:id="" action="ppaction://hlinkshowjump?jump=nextslide"/>
              </a:rPr>
              <a:t>To Question 75</a:t>
            </a:r>
            <a:endParaRPr lang="en-US" sz="8000" dirty="0">
              <a:solidFill>
                <a:schemeClr val="bg1"/>
              </a:solidFill>
              <a:latin typeface="Arial" charset="0"/>
            </a:endParaRPr>
          </a:p>
        </p:txBody>
      </p:sp>
      <p:sp>
        <p:nvSpPr>
          <p:cNvPr id="8196" name="Line 4"/>
          <p:cNvSpPr>
            <a:spLocks noChangeShapeType="1"/>
          </p:cNvSpPr>
          <p:nvPr/>
        </p:nvSpPr>
        <p:spPr bwMode="auto">
          <a:xfrm flipH="1">
            <a:off x="0" y="3505200"/>
            <a:ext cx="609600" cy="0"/>
          </a:xfrm>
          <a:prstGeom prst="line">
            <a:avLst/>
          </a:prstGeom>
          <a:noFill/>
          <a:ln w="57150">
            <a:solidFill>
              <a:srgbClr val="0066FF"/>
            </a:solidFill>
            <a:round/>
            <a:headEnd/>
            <a:tailEnd/>
          </a:ln>
          <a:effectLst/>
        </p:spPr>
        <p:txBody>
          <a:bodyPr wrap="none" anchor="ctr"/>
          <a:lstStyle/>
          <a:p>
            <a:endParaRPr lang="en-GB"/>
          </a:p>
        </p:txBody>
      </p:sp>
      <p:sp>
        <p:nvSpPr>
          <p:cNvPr id="8197" name="Line 5"/>
          <p:cNvSpPr>
            <a:spLocks noChangeShapeType="1"/>
          </p:cNvSpPr>
          <p:nvPr/>
        </p:nvSpPr>
        <p:spPr bwMode="auto">
          <a:xfrm flipH="1">
            <a:off x="8610600" y="3505200"/>
            <a:ext cx="533400" cy="0"/>
          </a:xfrm>
          <a:prstGeom prst="line">
            <a:avLst/>
          </a:prstGeom>
          <a:noFill/>
          <a:ln w="57150">
            <a:solidFill>
              <a:srgbClr val="0066FF"/>
            </a:solidFill>
            <a:round/>
            <a:headEnd/>
            <a:tailEnd/>
          </a:ln>
          <a:effectLst/>
        </p:spPr>
        <p:txBody>
          <a:bodyPr wrap="none" anchor="ctr"/>
          <a:lstStyle/>
          <a:p>
            <a:endParaRPr lang="en-GB"/>
          </a:p>
        </p:txBody>
      </p:sp>
    </p:spTree>
  </p:cSld>
  <p:clrMapOvr>
    <a:masterClrMapping/>
  </p:clrMapOvr>
  <p:transition advClick="0">
    <p:zoom/>
    <p:sndAc>
      <p:stSnd>
        <p:snd r:embed="rId2" name="cashreg.wav"/>
      </p:stSnd>
    </p:sndAc>
  </p:transition>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smtClean="0"/>
              <a:t>Q75. What question do you need to complete to teleport back to question 80 and continue the quiz?</a:t>
            </a:r>
            <a:endParaRPr lang="en-GB" sz="3600"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78</a:t>
            </a:r>
          </a:p>
          <a:p>
            <a:pPr>
              <a:buNone/>
            </a:pPr>
            <a:r>
              <a:rPr lang="en-GB" dirty="0" smtClean="0">
                <a:hlinkClick r:id="" action="ppaction://hlinkshowjump?jump=lastslide"/>
              </a:rPr>
              <a:t>76</a:t>
            </a:r>
          </a:p>
          <a:p>
            <a:pPr>
              <a:buNone/>
            </a:pPr>
            <a:r>
              <a:rPr lang="en-GB" dirty="0" smtClean="0">
                <a:hlinkClick r:id="" action="ppaction://hlinkshowjump?jump=lastslide"/>
              </a:rPr>
              <a:t>74</a:t>
            </a:r>
            <a:endParaRPr lang="en-GB" dirty="0" smtClean="0"/>
          </a:p>
          <a:p>
            <a:pPr>
              <a:buNone/>
            </a:pPr>
            <a:r>
              <a:rPr lang="en-GB" dirty="0" smtClean="0">
                <a:hlinkClick r:id="" action="ppaction://hlinkshowjump?jump=nextslide"/>
              </a:rPr>
              <a:t>75</a:t>
            </a:r>
            <a:endParaRPr lang="en-GB" dirty="0" smtClean="0"/>
          </a:p>
        </p:txBody>
      </p:sp>
    </p:spTree>
  </p:cSld>
  <p:clrMapOvr>
    <a:masterClrMapping/>
  </p:clrMapOvr>
  <p:transition advClick="0"/>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TIME TO TELEPORT TO QUESTION 80! I’m just gonna chuck you back!</a:t>
            </a:r>
            <a:endParaRPr lang="en-GB" dirty="0"/>
          </a:p>
        </p:txBody>
      </p:sp>
      <p:sp>
        <p:nvSpPr>
          <p:cNvPr id="3" name="Content Placeholder 2"/>
          <p:cNvSpPr>
            <a:spLocks noGrp="1"/>
          </p:cNvSpPr>
          <p:nvPr>
            <p:ph idx="1"/>
          </p:nvPr>
        </p:nvSpPr>
        <p:spPr>
          <a:xfrm>
            <a:off x="457200" y="1600201"/>
            <a:ext cx="8229600" cy="892696"/>
          </a:xfrm>
        </p:spPr>
        <p:txBody>
          <a:bodyPr/>
          <a:lstStyle/>
          <a:p>
            <a:pPr>
              <a:buNone/>
            </a:pPr>
            <a:r>
              <a:rPr lang="en-GB" dirty="0" smtClean="0"/>
              <a:t>Enter...</a:t>
            </a:r>
            <a:endParaRPr lang="en-GB" dirty="0"/>
          </a:p>
        </p:txBody>
      </p:sp>
      <p:pic>
        <p:nvPicPr>
          <p:cNvPr id="4" name="Picture 3" descr="teleport.png">
            <a:hlinkClick r:id="" action="ppaction://hlinkshowjump?jump=nextslide"/>
          </p:cNvPr>
          <p:cNvPicPr>
            <a:picLocks noChangeAspect="1"/>
          </p:cNvPicPr>
          <p:nvPr/>
        </p:nvPicPr>
        <p:blipFill>
          <a:blip r:embed="rId2" cstate="print"/>
          <a:stretch>
            <a:fillRect/>
          </a:stretch>
        </p:blipFill>
        <p:spPr>
          <a:xfrm>
            <a:off x="3851920" y="2996952"/>
            <a:ext cx="1524000" cy="1905000"/>
          </a:xfrm>
          <a:prstGeom prst="rect">
            <a:avLst/>
          </a:prstGeom>
        </p:spPr>
      </p:pic>
      <p:pic>
        <p:nvPicPr>
          <p:cNvPr id="5" name="Picture 4" descr="eplepsy_warn.png"/>
          <p:cNvPicPr>
            <a:picLocks noChangeAspect="1"/>
          </p:cNvPicPr>
          <p:nvPr/>
        </p:nvPicPr>
        <p:blipFill>
          <a:blip r:embed="rId3" cstate="print"/>
          <a:stretch>
            <a:fillRect/>
          </a:stretch>
        </p:blipFill>
        <p:spPr>
          <a:xfrm>
            <a:off x="251520" y="5013176"/>
            <a:ext cx="1853749" cy="1544791"/>
          </a:xfrm>
          <a:prstGeom prst="rect">
            <a:avLst/>
          </a:prstGeom>
        </p:spPr>
      </p:pic>
      <p:sp>
        <p:nvSpPr>
          <p:cNvPr id="6" name="TextBox 5"/>
          <p:cNvSpPr txBox="1"/>
          <p:nvPr/>
        </p:nvSpPr>
        <p:spPr>
          <a:xfrm>
            <a:off x="2123728" y="5805264"/>
            <a:ext cx="3024336" cy="369332"/>
          </a:xfrm>
          <a:prstGeom prst="rect">
            <a:avLst/>
          </a:prstGeom>
          <a:noFill/>
        </p:spPr>
        <p:txBody>
          <a:bodyPr wrap="square" rtlCol="0">
            <a:spAutoFit/>
          </a:bodyPr>
          <a:lstStyle/>
          <a:p>
            <a:r>
              <a:rPr lang="en-GB" dirty="0" smtClean="0"/>
              <a:t>Another epilepsy warning.</a:t>
            </a:r>
            <a:endParaRPr lang="en-GB" dirty="0"/>
          </a:p>
        </p:txBody>
      </p:sp>
    </p:spTree>
  </p:cSld>
  <p:clrMapOvr>
    <a:masterClrMapping/>
  </p:clrMapOvr>
  <p:transition advClick="0"/>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TIME TO TELEPORT TO QUESTION 80! I’m just gonna chuck you back!</a:t>
            </a:r>
            <a:endParaRPr lang="en-GB" dirty="0"/>
          </a:p>
        </p:txBody>
      </p:sp>
      <p:sp>
        <p:nvSpPr>
          <p:cNvPr id="3" name="Content Placeholder 2"/>
          <p:cNvSpPr>
            <a:spLocks noGrp="1"/>
          </p:cNvSpPr>
          <p:nvPr>
            <p:ph idx="1"/>
          </p:nvPr>
        </p:nvSpPr>
        <p:spPr>
          <a:xfrm>
            <a:off x="457200" y="1600201"/>
            <a:ext cx="8229600" cy="892696"/>
          </a:xfrm>
        </p:spPr>
        <p:txBody>
          <a:bodyPr/>
          <a:lstStyle/>
          <a:p>
            <a:pPr>
              <a:buNone/>
            </a:pPr>
            <a:r>
              <a:rPr lang="en-GB" dirty="0" smtClean="0"/>
              <a:t>Wee!</a:t>
            </a:r>
            <a:endParaRPr lang="en-GB" dirty="0"/>
          </a:p>
        </p:txBody>
      </p:sp>
      <p:pic>
        <p:nvPicPr>
          <p:cNvPr id="4" name="Picture 3" descr="teleport.png"/>
          <p:cNvPicPr>
            <a:picLocks noChangeAspect="1"/>
          </p:cNvPicPr>
          <p:nvPr/>
        </p:nvPicPr>
        <p:blipFill>
          <a:blip r:embed="rId2" cstate="print"/>
          <a:stretch>
            <a:fillRect/>
          </a:stretch>
        </p:blipFill>
        <p:spPr>
          <a:xfrm>
            <a:off x="3851920" y="2996952"/>
            <a:ext cx="1524000" cy="190500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 -4.44444E-6 L 0.96858 -0.72453 " pathEditMode="relative" rAng="0" ptsTypes="AA">
                                      <p:cBhvr>
                                        <p:cTn id="6" dur="2000" fill="hold"/>
                                        <p:tgtEl>
                                          <p:spTgt spid="4"/>
                                        </p:tgtEl>
                                        <p:attrNameLst>
                                          <p:attrName>ppt_x</p:attrName>
                                          <p:attrName>ppt_y</p:attrName>
                                        </p:attrNameLst>
                                      </p:cBhvr>
                                      <p:rCtr x="484" y="-3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you...         </a:t>
            </a:r>
            <a:r>
              <a:rPr lang="en-GB" dirty="0" smtClean="0">
                <a:hlinkClick r:id="" action="ppaction://hlinkshowjump?jump=nextslide"/>
              </a:rPr>
              <a:t>NEXT</a:t>
            </a:r>
            <a:endParaRPr lang="en-GB" dirty="0"/>
          </a:p>
        </p:txBody>
      </p:sp>
      <p:pic>
        <p:nvPicPr>
          <p:cNvPr id="4" name="Content Placeholder 3" descr="u.PNG"/>
          <p:cNvPicPr>
            <a:picLocks noGrp="1" noChangeAspect="1"/>
          </p:cNvPicPr>
          <p:nvPr>
            <p:ph idx="1"/>
          </p:nvPr>
        </p:nvPicPr>
        <p:blipFill>
          <a:blip r:embed="rId2" cstate="print"/>
          <a:stretch>
            <a:fillRect/>
          </a:stretch>
        </p:blipFill>
        <p:spPr>
          <a:xfrm>
            <a:off x="1837864" y="1340768"/>
            <a:ext cx="5542448" cy="5328592"/>
          </a:xfrm>
        </p:spPr>
      </p:pic>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 bet your getting bored of this!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lr_szr.gif"/>
          <p:cNvPicPr>
            <a:picLocks noGrp="1" noChangeAspect="1"/>
          </p:cNvPicPr>
          <p:nvPr>
            <p:ph idx="1"/>
          </p:nvPr>
        </p:nvPicPr>
        <p:blipFill>
          <a:blip r:embed="rId2"/>
          <a:stretch>
            <a:fillRect/>
          </a:stretch>
        </p:blipFill>
        <p:spPr>
          <a:xfrm>
            <a:off x="0" y="0"/>
            <a:ext cx="9144000" cy="6858000"/>
          </a:xfrm>
        </p:spPr>
      </p:pic>
      <p:sp>
        <p:nvSpPr>
          <p:cNvPr id="2" name="Title 1"/>
          <p:cNvSpPr>
            <a:spLocks noGrp="1"/>
          </p:cNvSpPr>
          <p:nvPr>
            <p:ph type="title"/>
          </p:nvPr>
        </p:nvSpPr>
        <p:spPr/>
        <p:txBody>
          <a:bodyPr>
            <a:normAutofit/>
          </a:bodyPr>
          <a:lstStyle/>
          <a:p>
            <a:r>
              <a:rPr lang="en-GB" dirty="0" smtClean="0"/>
              <a:t>AMERICAN COLOR SEIZURE!</a:t>
            </a:r>
            <a:endParaRPr lang="en-GB" dirty="0"/>
          </a:p>
        </p:txBody>
      </p:sp>
      <p:pic>
        <p:nvPicPr>
          <p:cNvPr id="4" name="Picture 3" descr="teleport.png"/>
          <p:cNvPicPr>
            <a:picLocks noChangeAspect="1"/>
          </p:cNvPicPr>
          <p:nvPr/>
        </p:nvPicPr>
        <p:blipFill>
          <a:blip r:embed="rId3" cstate="print"/>
          <a:stretch>
            <a:fillRect/>
          </a:stretch>
        </p:blipFill>
        <p:spPr>
          <a:xfrm>
            <a:off x="-2844824" y="2348880"/>
            <a:ext cx="1524000" cy="190500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33 -0.00254 L 1.40504 -0.00254 " pathEditMode="relative" rAng="0" ptsTypes="AA">
                                      <p:cBhvr>
                                        <p:cTn id="6" dur="2000" fill="hold"/>
                                        <p:tgtEl>
                                          <p:spTgt spid="4"/>
                                        </p:tgtEl>
                                        <p:attrNameLst>
                                          <p:attrName>ppt_x</p:attrName>
                                          <p:attrName>ppt_y</p:attrName>
                                        </p:attrNameLst>
                                      </p:cBhvr>
                                      <p:rCtr x="7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Q79.2. I see your back! Just click to get out again so we can get to question 80!</a:t>
            </a:r>
            <a:endParaRPr lang="en-GB" dirty="0"/>
          </a:p>
        </p:txBody>
      </p:sp>
      <p:sp>
        <p:nvSpPr>
          <p:cNvPr id="3" name="Content Placeholder 2"/>
          <p:cNvSpPr>
            <a:spLocks noGrp="1"/>
          </p:cNvSpPr>
          <p:nvPr>
            <p:ph idx="1"/>
          </p:nvPr>
        </p:nvSpPr>
        <p:spPr/>
        <p:txBody>
          <a:bodyPr/>
          <a:lstStyle/>
          <a:p>
            <a:pPr>
              <a:buNone/>
            </a:pPr>
            <a:endParaRPr lang="en-GB" dirty="0"/>
          </a:p>
        </p:txBody>
      </p:sp>
      <p:pic>
        <p:nvPicPr>
          <p:cNvPr id="4" name="Picture 3" descr="teleport.png"/>
          <p:cNvPicPr>
            <a:picLocks noChangeAspect="1"/>
          </p:cNvPicPr>
          <p:nvPr/>
        </p:nvPicPr>
        <p:blipFill>
          <a:blip r:embed="rId2" cstate="print"/>
          <a:stretch>
            <a:fillRect/>
          </a:stretch>
        </p:blipFill>
        <p:spPr>
          <a:xfrm>
            <a:off x="-2844824" y="2348880"/>
            <a:ext cx="1524000" cy="190500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22222E-6 -1.48148E-6 L 0.73559 -0.00254 " pathEditMode="relative" rAng="0" ptsTypes="AA">
                                      <p:cBhvr>
                                        <p:cTn id="6" dur="2000" fill="hold"/>
                                        <p:tgtEl>
                                          <p:spTgt spid="4"/>
                                        </p:tgtEl>
                                        <p:attrNameLst>
                                          <p:attrName>ppt_x</p:attrName>
                                          <p:attrName>ppt_y</p:attrName>
                                        </p:attrNameLst>
                                      </p:cBhvr>
                                      <p:rCtr x="368"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Q79.2. I see your back! Just click to get out again so we can get to question 80!</a:t>
            </a:r>
            <a:endParaRPr lang="en-GB" dirty="0"/>
          </a:p>
        </p:txBody>
      </p:sp>
      <p:sp>
        <p:nvSpPr>
          <p:cNvPr id="3" name="Content Placeholder 2"/>
          <p:cNvSpPr>
            <a:spLocks noGrp="1"/>
          </p:cNvSpPr>
          <p:nvPr>
            <p:ph idx="1"/>
          </p:nvPr>
        </p:nvSpPr>
        <p:spPr/>
        <p:txBody>
          <a:bodyPr/>
          <a:lstStyle/>
          <a:p>
            <a:pPr>
              <a:buNone/>
            </a:pPr>
            <a:endParaRPr lang="en-GB" dirty="0"/>
          </a:p>
        </p:txBody>
      </p:sp>
      <p:pic>
        <p:nvPicPr>
          <p:cNvPr id="4" name="Picture 3" descr="teleport.png">
            <a:hlinkClick r:id="" action="ppaction://hlinkshowjump?jump=nextslide"/>
          </p:cNvPr>
          <p:cNvPicPr>
            <a:picLocks noChangeAspect="1"/>
          </p:cNvPicPr>
          <p:nvPr/>
        </p:nvPicPr>
        <p:blipFill>
          <a:blip r:embed="rId2" cstate="print"/>
          <a:stretch>
            <a:fillRect/>
          </a:stretch>
        </p:blipFill>
        <p:spPr>
          <a:xfrm>
            <a:off x="3840088" y="2316088"/>
            <a:ext cx="1524000" cy="1905000"/>
          </a:xfrm>
          <a:prstGeom prst="rect">
            <a:avLst/>
          </a:prstGeom>
        </p:spPr>
      </p:pic>
    </p:spTree>
  </p:cSld>
  <p:clrMapOvr>
    <a:masterClrMapping/>
  </p:clrMapOvr>
  <p:transition advClick="0"/>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pic>
        <p:nvPicPr>
          <p:cNvPr id="4" name="brny_theme_cut.wmv">
            <a:hlinkClick r:id="" action="ppaction://media"/>
          </p:cNvPr>
          <p:cNvPicPr>
            <a:picLocks noGrp="1" noRot="1" noChangeAspect="1"/>
          </p:cNvPicPr>
          <p:nvPr>
            <p:ph idx="1"/>
            <a:videoFile r:link="rId1"/>
          </p:nvPr>
        </p:nvPicPr>
        <p:blipFill>
          <a:blip r:embed="rId3" cstate="print"/>
          <a:stretch>
            <a:fillRect/>
          </a:stretch>
        </p:blipFill>
        <p:spPr>
          <a:xfrm>
            <a:off x="1043608" y="1340768"/>
            <a:ext cx="7104789" cy="5328592"/>
          </a:xfrm>
          <a:prstGeom prst="rect">
            <a:avLst/>
          </a:prstGeom>
        </p:spPr>
      </p:pic>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dirty="0" smtClean="0">
                <a:hlinkClick r:id="" action="ppaction://hlinkshowjump?jump=lastslide"/>
              </a:rPr>
              <a:t>Q</a:t>
            </a:r>
            <a:br>
              <a:rPr lang="en-GB" sz="2800" dirty="0" smtClean="0">
                <a:hlinkClick r:id="" action="ppaction://hlinkshowjump?jump=lastslide"/>
              </a:rPr>
            </a:br>
            <a:r>
              <a:rPr lang="en-GB" sz="2800" dirty="0" smtClean="0">
                <a:hlinkClick r:id="" action="ppaction://hlinkshowjump?jump=lastslide"/>
              </a:rPr>
              <a:t>W</a:t>
            </a:r>
            <a:br>
              <a:rPr lang="en-GB" sz="2800" dirty="0" smtClean="0">
                <a:hlinkClick r:id="" action="ppaction://hlinkshowjump?jump=lastslide"/>
              </a:rPr>
            </a:br>
            <a:r>
              <a:rPr lang="en-GB" sz="2800" dirty="0" smtClean="0">
                <a:hlinkClick r:id="" action="ppaction://hlinkshowjump?jump=lastslide"/>
              </a:rPr>
              <a:t>E</a:t>
            </a:r>
            <a:br>
              <a:rPr lang="en-GB" sz="2800" dirty="0" smtClean="0">
                <a:hlinkClick r:id="" action="ppaction://hlinkshowjump?jump=lastslide"/>
              </a:rPr>
            </a:br>
            <a:r>
              <a:rPr lang="en-GB" sz="2800" dirty="0" smtClean="0">
                <a:hlinkClick r:id="" action="ppaction://hlinkshowjump?jump=lastslide"/>
              </a:rPr>
              <a:t>R</a:t>
            </a:r>
            <a:br>
              <a:rPr lang="en-GB" sz="2800" dirty="0" smtClean="0">
                <a:hlinkClick r:id="" action="ppaction://hlinkshowjump?jump=lastslide"/>
              </a:rPr>
            </a:br>
            <a:r>
              <a:rPr lang="en-GB" sz="2800" dirty="0" smtClean="0">
                <a:hlinkClick r:id="" action="ppaction://hlinkshowjump?jump=lastslide"/>
              </a:rPr>
              <a:t>T</a:t>
            </a:r>
            <a:br>
              <a:rPr lang="en-GB" sz="2800" dirty="0" smtClean="0">
                <a:hlinkClick r:id="" action="ppaction://hlinkshowjump?jump=lastslide"/>
              </a:rPr>
            </a:br>
            <a:r>
              <a:rPr lang="en-GB" sz="2800" dirty="0" smtClean="0">
                <a:hlinkClick r:id="" action="ppaction://hlinkshowjump?jump=lastslide"/>
              </a:rPr>
              <a:t>Y</a:t>
            </a:r>
            <a:br>
              <a:rPr lang="en-GB" sz="2800" dirty="0" smtClean="0">
                <a:hlinkClick r:id="" action="ppaction://hlinkshowjump?jump=lastslide"/>
              </a:rPr>
            </a:br>
            <a:r>
              <a:rPr lang="en-GB" sz="2800" dirty="0" smtClean="0">
                <a:hlinkClick r:id="" action="ppaction://hlinkshowjump?jump=lastslide"/>
              </a:rPr>
              <a:t>U</a:t>
            </a:r>
            <a:br>
              <a:rPr lang="en-GB" sz="2800" dirty="0" smtClean="0">
                <a:hlinkClick r:id="" action="ppaction://hlinkshowjump?jump=lastslide"/>
              </a:rPr>
            </a:br>
            <a:r>
              <a:rPr lang="en-GB" sz="2800" dirty="0" smtClean="0">
                <a:hlinkClick r:id="" action="ppaction://hlinkshowjump?jump=lastslide"/>
              </a:rPr>
              <a:t>I</a:t>
            </a:r>
            <a:br>
              <a:rPr lang="en-GB" sz="2800" dirty="0" smtClean="0">
                <a:hlinkClick r:id="" action="ppaction://hlinkshowjump?jump=lastslide"/>
              </a:rPr>
            </a:br>
            <a:r>
              <a:rPr lang="en-GB" sz="2800" dirty="0" smtClean="0">
                <a:hlinkClick r:id="" action="ppaction://hlinkshowjump?jump=lastslide"/>
              </a:rPr>
              <a:t>O</a:t>
            </a:r>
            <a:br>
              <a:rPr lang="en-GB" sz="2800" dirty="0" smtClean="0">
                <a:hlinkClick r:id="" action="ppaction://hlinkshowjump?jump=lastslide"/>
              </a:rPr>
            </a:br>
            <a:r>
              <a:rPr lang="en-GB" sz="2800" dirty="0" smtClean="0">
                <a:hlinkClick r:id="" action="ppaction://hlinkshowjump?jump=lastslide"/>
              </a:rPr>
              <a:t>P</a:t>
            </a:r>
            <a:br>
              <a:rPr lang="en-GB" sz="2800" dirty="0" smtClean="0">
                <a:hlinkClick r:id="" action="ppaction://hlinkshowjump?jump=lastslide"/>
              </a:rPr>
            </a:br>
            <a:r>
              <a:rPr lang="en-GB" sz="2800" dirty="0" smtClean="0">
                <a:hlinkClick r:id="" action="ppaction://hlinkshowjump?jump=lastslide"/>
              </a:rPr>
              <a:t>A</a:t>
            </a:r>
            <a:br>
              <a:rPr lang="en-GB" sz="2800" dirty="0" smtClean="0">
                <a:hlinkClick r:id="" action="ppaction://hlinkshowjump?jump=lastslide"/>
              </a:rPr>
            </a:br>
            <a:r>
              <a:rPr lang="en-GB" sz="2800" dirty="0" smtClean="0">
                <a:hlinkClick r:id="" action="ppaction://hlinkshowjump?jump=lastslide"/>
              </a:rPr>
              <a:t>S</a:t>
            </a:r>
          </a:p>
          <a:p>
            <a:pPr algn="r"/>
            <a:r>
              <a:rPr lang="en-GB" sz="2800" dirty="0" smtClean="0">
                <a:hlinkClick r:id="" action="ppaction://hlinkshowjump?jump=lastslide"/>
              </a:rPr>
              <a:t>D</a:t>
            </a:r>
            <a:endParaRPr lang="en-GB" sz="2800" dirty="0"/>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dirty="0" smtClean="0">
                <a:hlinkClick r:id="" action="ppaction://hlinkshowjump?jump=lastslide"/>
              </a:rPr>
              <a:t>F</a:t>
            </a:r>
            <a:br>
              <a:rPr lang="en-GB" sz="2800" dirty="0" smtClean="0">
                <a:hlinkClick r:id="" action="ppaction://hlinkshowjump?jump=lastslide"/>
              </a:rPr>
            </a:br>
            <a:r>
              <a:rPr lang="en-GB" sz="2800" dirty="0" smtClean="0">
                <a:hlinkClick r:id="" action="ppaction://hlinkshowjump?jump=lastslide"/>
              </a:rPr>
              <a:t>G</a:t>
            </a:r>
            <a:br>
              <a:rPr lang="en-GB" sz="2800" dirty="0" smtClean="0">
                <a:hlinkClick r:id="" action="ppaction://hlinkshowjump?jump=lastslide"/>
              </a:rPr>
            </a:br>
            <a:r>
              <a:rPr lang="en-GB" sz="2800" dirty="0" smtClean="0">
                <a:hlinkClick r:id="" action="ppaction://hlinkshowjump?jump=lastslide"/>
              </a:rPr>
              <a:t>H</a:t>
            </a:r>
          </a:p>
          <a:p>
            <a:r>
              <a:rPr lang="en-GB" sz="2800" dirty="0" smtClean="0">
                <a:hlinkClick r:id="" action="ppaction://hlinkshowjump?jump=lastslide"/>
              </a:rPr>
              <a:t>J</a:t>
            </a:r>
            <a:br>
              <a:rPr lang="en-GB" sz="2800" dirty="0" smtClean="0">
                <a:hlinkClick r:id="" action="ppaction://hlinkshowjump?jump=lastslide"/>
              </a:rPr>
            </a:br>
            <a:r>
              <a:rPr lang="en-GB" sz="2800" dirty="0" smtClean="0">
                <a:hlinkClick r:id="" action="ppaction://hlinkshowjump?jump=lastslide"/>
              </a:rPr>
              <a:t>K</a:t>
            </a:r>
            <a:br>
              <a:rPr lang="en-GB" sz="2800" dirty="0" smtClean="0">
                <a:hlinkClick r:id="" action="ppaction://hlinkshowjump?jump=lastslide"/>
              </a:rPr>
            </a:br>
            <a:r>
              <a:rPr lang="en-GB" sz="2800" dirty="0" smtClean="0">
                <a:hlinkClick r:id="" action="ppaction://hlinkshowjump?jump=lastslide"/>
              </a:rPr>
              <a:t>L</a:t>
            </a:r>
            <a:br>
              <a:rPr lang="en-GB" sz="2800" dirty="0" smtClean="0">
                <a:hlinkClick r:id="" action="ppaction://hlinkshowjump?jump=lastslide"/>
              </a:rPr>
            </a:br>
            <a:r>
              <a:rPr lang="en-GB" sz="2800" dirty="0" smtClean="0">
                <a:hlinkClick r:id="" action="ppaction://hlinkshowjump?jump=lastslide"/>
              </a:rPr>
              <a:t>Z</a:t>
            </a:r>
            <a:br>
              <a:rPr lang="en-GB" sz="2800" dirty="0" smtClean="0">
                <a:hlinkClick r:id="" action="ppaction://hlinkshowjump?jump=lastslide"/>
              </a:rPr>
            </a:br>
            <a:r>
              <a:rPr lang="en-GB" sz="2800" dirty="0" smtClean="0">
                <a:hlinkClick r:id="" action="ppaction://hlinkshowjump?jump=lastslide"/>
              </a:rPr>
              <a:t>X</a:t>
            </a:r>
            <a:br>
              <a:rPr lang="en-GB" sz="2800" dirty="0" smtClean="0">
                <a:hlinkClick r:id="" action="ppaction://hlinkshowjump?jump=lastslide"/>
              </a:rPr>
            </a:br>
            <a:r>
              <a:rPr lang="en-GB" sz="2800" dirty="0" smtClean="0">
                <a:hlinkClick r:id="" action="ppaction://hlinkshowjump?jump=lastslide"/>
              </a:rPr>
              <a:t>C</a:t>
            </a:r>
            <a:br>
              <a:rPr lang="en-GB" sz="2800" dirty="0" smtClean="0">
                <a:hlinkClick r:id="" action="ppaction://hlinkshowjump?jump=lastslide"/>
              </a:rPr>
            </a:br>
            <a:r>
              <a:rPr lang="en-GB" sz="2800" dirty="0" smtClean="0">
                <a:hlinkClick r:id="" action="ppaction://hlinkshowjump?jump=lastslide"/>
              </a:rPr>
              <a:t>V</a:t>
            </a:r>
            <a:br>
              <a:rPr lang="en-GB" sz="2800" dirty="0" smtClean="0">
                <a:hlinkClick r:id="" action="ppaction://hlinkshowjump?jump=lastslide"/>
              </a:rPr>
            </a:br>
            <a:r>
              <a:rPr lang="en-GB" sz="2800" dirty="0" smtClean="0">
                <a:hlinkClick r:id="" action="ppaction://hlinkshowjump?jump=nextslide"/>
              </a:rPr>
              <a:t>B</a:t>
            </a:r>
            <a:r>
              <a:rPr lang="en-GB" sz="2800" dirty="0" smtClean="0">
                <a:hlinkClick r:id="" action="ppaction://hlinkshowjump?jump=lastslide"/>
              </a:rPr>
              <a:t/>
            </a:r>
            <a:br>
              <a:rPr lang="en-GB" sz="2800" dirty="0" smtClean="0">
                <a:hlinkClick r:id="" action="ppaction://hlinkshowjump?jump=lastslide"/>
              </a:rPr>
            </a:br>
            <a:r>
              <a:rPr lang="en-GB" sz="2800" dirty="0" smtClean="0">
                <a:hlinkClick r:id="" action="ppaction://hlinkshowjump?jump=lastslide"/>
              </a:rPr>
              <a:t>N</a:t>
            </a:r>
            <a:br>
              <a:rPr lang="en-GB" sz="2800" dirty="0" smtClean="0">
                <a:hlinkClick r:id="" action="ppaction://hlinkshowjump?jump=lastslide"/>
              </a:rPr>
            </a:br>
            <a:r>
              <a:rPr lang="en-GB" sz="2800" dirty="0" smtClean="0">
                <a:hlinkClick r:id="" action="ppaction://hlinkshowjump?jump=lastslide"/>
              </a:rPr>
              <a:t>M</a:t>
            </a:r>
            <a:endParaRPr lang="en-GB"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pic>
        <p:nvPicPr>
          <p:cNvPr id="4" name="brny_theme_cut.wmv">
            <a:hlinkClick r:id="" action="ppaction://media"/>
          </p:cNvPr>
          <p:cNvPicPr>
            <a:picLocks noGrp="1" noRot="1" noChangeAspect="1"/>
          </p:cNvPicPr>
          <p:nvPr>
            <p:ph idx="1"/>
            <a:videoFile r:link="rId1"/>
          </p:nvPr>
        </p:nvPicPr>
        <p:blipFill>
          <a:blip r:embed="rId3" cstate="print"/>
          <a:stretch>
            <a:fillRect/>
          </a:stretch>
        </p:blipFill>
        <p:spPr>
          <a:xfrm>
            <a:off x="1043608" y="1340768"/>
            <a:ext cx="7104789" cy="5328592"/>
          </a:xfrm>
          <a:prstGeom prst="rect">
            <a:avLst/>
          </a:prstGeom>
        </p:spPr>
      </p:pic>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dirty="0" smtClean="0">
                <a:hlinkClick r:id="" action="ppaction://hlinkshowjump?jump=lastslide"/>
              </a:rPr>
              <a:t>Q</a:t>
            </a:r>
            <a:br>
              <a:rPr lang="en-GB" sz="2800" dirty="0" smtClean="0">
                <a:hlinkClick r:id="" action="ppaction://hlinkshowjump?jump=lastslide"/>
              </a:rPr>
            </a:br>
            <a:r>
              <a:rPr lang="en-GB" sz="2800" dirty="0" smtClean="0">
                <a:hlinkClick r:id="" action="ppaction://hlinkshowjump?jump=lastslide"/>
              </a:rPr>
              <a:t>W</a:t>
            </a:r>
            <a:br>
              <a:rPr lang="en-GB" sz="2800" dirty="0" smtClean="0">
                <a:hlinkClick r:id="" action="ppaction://hlinkshowjump?jump=lastslide"/>
              </a:rPr>
            </a:br>
            <a:r>
              <a:rPr lang="en-GB" sz="2800" dirty="0" smtClean="0">
                <a:hlinkClick r:id="" action="ppaction://hlinkshowjump?jump=lastslide"/>
              </a:rPr>
              <a:t>E</a:t>
            </a:r>
            <a:br>
              <a:rPr lang="en-GB" sz="2800" dirty="0" smtClean="0">
                <a:hlinkClick r:id="" action="ppaction://hlinkshowjump?jump=lastslide"/>
              </a:rPr>
            </a:br>
            <a:r>
              <a:rPr lang="en-GB" sz="2800" dirty="0" smtClean="0">
                <a:hlinkClick r:id="" action="ppaction://hlinkshowjump?jump=lastslide"/>
              </a:rPr>
              <a:t>R</a:t>
            </a:r>
            <a:br>
              <a:rPr lang="en-GB" sz="2800" dirty="0" smtClean="0">
                <a:hlinkClick r:id="" action="ppaction://hlinkshowjump?jump=lastslide"/>
              </a:rPr>
            </a:br>
            <a:r>
              <a:rPr lang="en-GB" sz="2800" dirty="0" smtClean="0">
                <a:hlinkClick r:id="" action="ppaction://hlinkshowjump?jump=lastslide"/>
              </a:rPr>
              <a:t>T</a:t>
            </a:r>
            <a:br>
              <a:rPr lang="en-GB" sz="2800" dirty="0" smtClean="0">
                <a:hlinkClick r:id="" action="ppaction://hlinkshowjump?jump=lastslide"/>
              </a:rPr>
            </a:br>
            <a:r>
              <a:rPr lang="en-GB" sz="2800" dirty="0" smtClean="0">
                <a:hlinkClick r:id="" action="ppaction://hlinkshowjump?jump=lastslide"/>
              </a:rPr>
              <a:t>Y</a:t>
            </a:r>
            <a:br>
              <a:rPr lang="en-GB" sz="2800" dirty="0" smtClean="0">
                <a:hlinkClick r:id="" action="ppaction://hlinkshowjump?jump=lastslide"/>
              </a:rPr>
            </a:br>
            <a:r>
              <a:rPr lang="en-GB" sz="2800" dirty="0" smtClean="0">
                <a:hlinkClick r:id="" action="ppaction://hlinkshowjump?jump=lastslide"/>
              </a:rPr>
              <a:t>U</a:t>
            </a:r>
            <a:br>
              <a:rPr lang="en-GB" sz="2800" dirty="0" smtClean="0">
                <a:hlinkClick r:id="" action="ppaction://hlinkshowjump?jump=lastslide"/>
              </a:rPr>
            </a:br>
            <a:r>
              <a:rPr lang="en-GB" sz="2800" dirty="0" smtClean="0">
                <a:hlinkClick r:id="" action="ppaction://hlinkshowjump?jump=lastslide"/>
              </a:rPr>
              <a:t>I</a:t>
            </a:r>
            <a:br>
              <a:rPr lang="en-GB" sz="2800" dirty="0" smtClean="0">
                <a:hlinkClick r:id="" action="ppaction://hlinkshowjump?jump=lastslide"/>
              </a:rPr>
            </a:br>
            <a:r>
              <a:rPr lang="en-GB" sz="2800" dirty="0" smtClean="0">
                <a:hlinkClick r:id="" action="ppaction://hlinkshowjump?jump=lastslide"/>
              </a:rPr>
              <a:t>O</a:t>
            </a:r>
            <a:br>
              <a:rPr lang="en-GB" sz="2800" dirty="0" smtClean="0">
                <a:hlinkClick r:id="" action="ppaction://hlinkshowjump?jump=lastslide"/>
              </a:rPr>
            </a:br>
            <a:r>
              <a:rPr lang="en-GB" sz="2800" dirty="0" smtClean="0">
                <a:hlinkClick r:id="" action="ppaction://hlinkshowjump?jump=lastslide"/>
              </a:rPr>
              <a:t>P</a:t>
            </a:r>
            <a:br>
              <a:rPr lang="en-GB" sz="2800" dirty="0" smtClean="0">
                <a:hlinkClick r:id="" action="ppaction://hlinkshowjump?jump=lastslide"/>
              </a:rPr>
            </a:br>
            <a:r>
              <a:rPr lang="en-GB" sz="2800" dirty="0" smtClean="0">
                <a:hlinkClick r:id="" action="ppaction://hlinkshowjump?jump=nextslide"/>
              </a:rPr>
              <a:t>A</a:t>
            </a:r>
            <a:r>
              <a:rPr lang="en-GB" sz="2800" dirty="0" smtClean="0">
                <a:hlinkClick r:id="" action="ppaction://hlinkshowjump?jump=lastslide"/>
              </a:rPr>
              <a:t/>
            </a:r>
            <a:br>
              <a:rPr lang="en-GB" sz="2800" dirty="0" smtClean="0">
                <a:hlinkClick r:id="" action="ppaction://hlinkshowjump?jump=lastslide"/>
              </a:rPr>
            </a:br>
            <a:r>
              <a:rPr lang="en-GB" sz="2800" dirty="0" smtClean="0">
                <a:hlinkClick r:id="" action="ppaction://hlinkshowjump?jump=lastslide"/>
              </a:rPr>
              <a:t>S</a:t>
            </a:r>
          </a:p>
          <a:p>
            <a:pPr algn="r"/>
            <a:r>
              <a:rPr lang="en-GB" sz="2800" dirty="0" smtClean="0">
                <a:hlinkClick r:id="" action="ppaction://hlinkshowjump?jump=lastslide"/>
              </a:rPr>
              <a:t>D</a:t>
            </a:r>
            <a:endParaRPr lang="en-GB" sz="2800" dirty="0"/>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dirty="0" smtClean="0">
                <a:hlinkClick r:id="" action="ppaction://hlinkshowjump?jump=lastslide"/>
              </a:rPr>
              <a:t>F</a:t>
            </a:r>
            <a:br>
              <a:rPr lang="en-GB" sz="2800" dirty="0" smtClean="0">
                <a:hlinkClick r:id="" action="ppaction://hlinkshowjump?jump=lastslide"/>
              </a:rPr>
            </a:br>
            <a:r>
              <a:rPr lang="en-GB" sz="2800" dirty="0" smtClean="0">
                <a:hlinkClick r:id="" action="ppaction://hlinkshowjump?jump=lastslide"/>
              </a:rPr>
              <a:t>G</a:t>
            </a:r>
            <a:br>
              <a:rPr lang="en-GB" sz="2800" dirty="0" smtClean="0">
                <a:hlinkClick r:id="" action="ppaction://hlinkshowjump?jump=lastslide"/>
              </a:rPr>
            </a:br>
            <a:r>
              <a:rPr lang="en-GB" sz="2800" dirty="0" smtClean="0">
                <a:hlinkClick r:id="" action="ppaction://hlinkshowjump?jump=lastslide"/>
              </a:rPr>
              <a:t>H</a:t>
            </a:r>
          </a:p>
          <a:p>
            <a:r>
              <a:rPr lang="en-GB" sz="2800" dirty="0" smtClean="0">
                <a:hlinkClick r:id="" action="ppaction://hlinkshowjump?jump=lastslide"/>
              </a:rPr>
              <a:t>J</a:t>
            </a:r>
            <a:br>
              <a:rPr lang="en-GB" sz="2800" dirty="0" smtClean="0">
                <a:hlinkClick r:id="" action="ppaction://hlinkshowjump?jump=lastslide"/>
              </a:rPr>
            </a:br>
            <a:r>
              <a:rPr lang="en-GB" sz="2800" dirty="0" smtClean="0">
                <a:hlinkClick r:id="" action="ppaction://hlinkshowjump?jump=lastslide"/>
              </a:rPr>
              <a:t>K</a:t>
            </a:r>
            <a:br>
              <a:rPr lang="en-GB" sz="2800" dirty="0" smtClean="0">
                <a:hlinkClick r:id="" action="ppaction://hlinkshowjump?jump=lastslide"/>
              </a:rPr>
            </a:br>
            <a:r>
              <a:rPr lang="en-GB" sz="2800" dirty="0" smtClean="0">
                <a:hlinkClick r:id="" action="ppaction://hlinkshowjump?jump=lastslide"/>
              </a:rPr>
              <a:t>L</a:t>
            </a:r>
            <a:br>
              <a:rPr lang="en-GB" sz="2800" dirty="0" smtClean="0">
                <a:hlinkClick r:id="" action="ppaction://hlinkshowjump?jump=lastslide"/>
              </a:rPr>
            </a:br>
            <a:r>
              <a:rPr lang="en-GB" sz="2800" dirty="0" smtClean="0">
                <a:hlinkClick r:id="" action="ppaction://hlinkshowjump?jump=lastslide"/>
              </a:rPr>
              <a:t>Z</a:t>
            </a:r>
            <a:br>
              <a:rPr lang="en-GB" sz="2800" dirty="0" smtClean="0">
                <a:hlinkClick r:id="" action="ppaction://hlinkshowjump?jump=lastslide"/>
              </a:rPr>
            </a:br>
            <a:r>
              <a:rPr lang="en-GB" sz="2800" dirty="0" smtClean="0">
                <a:hlinkClick r:id="" action="ppaction://hlinkshowjump?jump=lastslide"/>
              </a:rPr>
              <a:t>X</a:t>
            </a:r>
            <a:br>
              <a:rPr lang="en-GB" sz="2800" dirty="0" smtClean="0">
                <a:hlinkClick r:id="" action="ppaction://hlinkshowjump?jump=lastslide"/>
              </a:rPr>
            </a:br>
            <a:r>
              <a:rPr lang="en-GB" sz="2800" dirty="0" smtClean="0">
                <a:hlinkClick r:id="" action="ppaction://hlinkshowjump?jump=lastslide"/>
              </a:rPr>
              <a:t>C</a:t>
            </a:r>
            <a:br>
              <a:rPr lang="en-GB" sz="2800" dirty="0" smtClean="0">
                <a:hlinkClick r:id="" action="ppaction://hlinkshowjump?jump=lastslide"/>
              </a:rPr>
            </a:br>
            <a:r>
              <a:rPr lang="en-GB" sz="2800" dirty="0" smtClean="0">
                <a:hlinkClick r:id="" action="ppaction://hlinkshowjump?jump=lastslide"/>
              </a:rPr>
              <a:t>V</a:t>
            </a:r>
            <a:br>
              <a:rPr lang="en-GB" sz="2800" dirty="0" smtClean="0">
                <a:hlinkClick r:id="" action="ppaction://hlinkshowjump?jump=lastslide"/>
              </a:rPr>
            </a:br>
            <a:r>
              <a:rPr lang="en-GB" sz="2800" dirty="0" smtClean="0">
                <a:hlinkClick r:id="" action="ppaction://hlinkshowjump?jump=lastslide"/>
              </a:rPr>
              <a:t>B</a:t>
            </a:r>
            <a:br>
              <a:rPr lang="en-GB" sz="2800" dirty="0" smtClean="0">
                <a:hlinkClick r:id="" action="ppaction://hlinkshowjump?jump=lastslide"/>
              </a:rPr>
            </a:br>
            <a:r>
              <a:rPr lang="en-GB" sz="2800" dirty="0" smtClean="0">
                <a:hlinkClick r:id="" action="ppaction://hlinkshowjump?jump=lastslide"/>
              </a:rPr>
              <a:t>N</a:t>
            </a:r>
            <a:br>
              <a:rPr lang="en-GB" sz="2800" dirty="0" smtClean="0">
                <a:hlinkClick r:id="" action="ppaction://hlinkshowjump?jump=lastslide"/>
              </a:rPr>
            </a:br>
            <a:r>
              <a:rPr lang="en-GB" sz="2800" dirty="0" smtClean="0">
                <a:hlinkClick r:id="" action="ppaction://hlinkshowjump?jump=lastslide"/>
              </a:rPr>
              <a:t>M</a:t>
            </a:r>
            <a:endParaRPr lang="en-GB"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pic>
        <p:nvPicPr>
          <p:cNvPr id="4" name="brny_theme_cut.wmv">
            <a:hlinkClick r:id="" action="ppaction://media"/>
          </p:cNvPr>
          <p:cNvPicPr>
            <a:picLocks noGrp="1" noRot="1" noChangeAspect="1"/>
          </p:cNvPicPr>
          <p:nvPr>
            <p:ph idx="1"/>
            <a:videoFile r:link="rId1"/>
          </p:nvPr>
        </p:nvPicPr>
        <p:blipFill>
          <a:blip r:embed="rId3" cstate="print"/>
          <a:stretch>
            <a:fillRect/>
          </a:stretch>
        </p:blipFill>
        <p:spPr>
          <a:xfrm>
            <a:off x="1043608" y="1340768"/>
            <a:ext cx="7104789" cy="5328592"/>
          </a:xfrm>
          <a:prstGeom prst="rect">
            <a:avLst/>
          </a:prstGeom>
        </p:spPr>
      </p:pic>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dirty="0" smtClean="0">
                <a:hlinkClick r:id="" action="ppaction://hlinkshowjump?jump=lastslide"/>
              </a:rPr>
              <a:t>Q</a:t>
            </a:r>
            <a:br>
              <a:rPr lang="en-GB" sz="2800" dirty="0" smtClean="0">
                <a:hlinkClick r:id="" action="ppaction://hlinkshowjump?jump=lastslide"/>
              </a:rPr>
            </a:br>
            <a:r>
              <a:rPr lang="en-GB" sz="2800" dirty="0" smtClean="0">
                <a:hlinkClick r:id="" action="ppaction://hlinkshowjump?jump=lastslide"/>
              </a:rPr>
              <a:t>W</a:t>
            </a:r>
            <a:br>
              <a:rPr lang="en-GB" sz="2800" dirty="0" smtClean="0">
                <a:hlinkClick r:id="" action="ppaction://hlinkshowjump?jump=lastslide"/>
              </a:rPr>
            </a:br>
            <a:r>
              <a:rPr lang="en-GB" sz="2800" dirty="0" smtClean="0">
                <a:hlinkClick r:id="" action="ppaction://hlinkshowjump?jump=lastslide"/>
              </a:rPr>
              <a:t>E</a:t>
            </a:r>
            <a:br>
              <a:rPr lang="en-GB" sz="2800" dirty="0" smtClean="0">
                <a:hlinkClick r:id="" action="ppaction://hlinkshowjump?jump=lastslide"/>
              </a:rPr>
            </a:br>
            <a:r>
              <a:rPr lang="en-GB" sz="2800" dirty="0" smtClean="0">
                <a:hlinkClick r:id="" action="ppaction://hlinkshowjump?jump=nextslide"/>
              </a:rPr>
              <a:t>R</a:t>
            </a:r>
            <a:r>
              <a:rPr lang="en-GB" sz="2800" dirty="0" smtClean="0">
                <a:hlinkClick r:id="" action="ppaction://hlinkshowjump?jump=lastslide"/>
              </a:rPr>
              <a:t/>
            </a:r>
            <a:br>
              <a:rPr lang="en-GB" sz="2800" dirty="0" smtClean="0">
                <a:hlinkClick r:id="" action="ppaction://hlinkshowjump?jump=lastslide"/>
              </a:rPr>
            </a:br>
            <a:r>
              <a:rPr lang="en-GB" sz="2800" dirty="0" smtClean="0">
                <a:hlinkClick r:id="" action="ppaction://hlinkshowjump?jump=lastslide"/>
              </a:rPr>
              <a:t>T</a:t>
            </a:r>
            <a:br>
              <a:rPr lang="en-GB" sz="2800" dirty="0" smtClean="0">
                <a:hlinkClick r:id="" action="ppaction://hlinkshowjump?jump=lastslide"/>
              </a:rPr>
            </a:br>
            <a:r>
              <a:rPr lang="en-GB" sz="2800" dirty="0" smtClean="0">
                <a:hlinkClick r:id="" action="ppaction://hlinkshowjump?jump=lastslide"/>
              </a:rPr>
              <a:t>Y</a:t>
            </a:r>
            <a:br>
              <a:rPr lang="en-GB" sz="2800" dirty="0" smtClean="0">
                <a:hlinkClick r:id="" action="ppaction://hlinkshowjump?jump=lastslide"/>
              </a:rPr>
            </a:br>
            <a:r>
              <a:rPr lang="en-GB" sz="2800" dirty="0" smtClean="0">
                <a:hlinkClick r:id="" action="ppaction://hlinkshowjump?jump=lastslide"/>
              </a:rPr>
              <a:t>U</a:t>
            </a:r>
            <a:br>
              <a:rPr lang="en-GB" sz="2800" dirty="0" smtClean="0">
                <a:hlinkClick r:id="" action="ppaction://hlinkshowjump?jump=lastslide"/>
              </a:rPr>
            </a:br>
            <a:r>
              <a:rPr lang="en-GB" sz="2800" dirty="0" smtClean="0">
                <a:hlinkClick r:id="" action="ppaction://hlinkshowjump?jump=lastslide"/>
              </a:rPr>
              <a:t>I</a:t>
            </a:r>
            <a:br>
              <a:rPr lang="en-GB" sz="2800" dirty="0" smtClean="0">
                <a:hlinkClick r:id="" action="ppaction://hlinkshowjump?jump=lastslide"/>
              </a:rPr>
            </a:br>
            <a:r>
              <a:rPr lang="en-GB" sz="2800" dirty="0" smtClean="0">
                <a:hlinkClick r:id="" action="ppaction://hlinkshowjump?jump=lastslide"/>
              </a:rPr>
              <a:t>O</a:t>
            </a:r>
            <a:br>
              <a:rPr lang="en-GB" sz="2800" dirty="0" smtClean="0">
                <a:hlinkClick r:id="" action="ppaction://hlinkshowjump?jump=lastslide"/>
              </a:rPr>
            </a:br>
            <a:r>
              <a:rPr lang="en-GB" sz="2800" dirty="0" smtClean="0">
                <a:hlinkClick r:id="" action="ppaction://hlinkshowjump?jump=lastslide"/>
              </a:rPr>
              <a:t>P</a:t>
            </a:r>
            <a:br>
              <a:rPr lang="en-GB" sz="2800" dirty="0" smtClean="0">
                <a:hlinkClick r:id="" action="ppaction://hlinkshowjump?jump=lastslide"/>
              </a:rPr>
            </a:br>
            <a:r>
              <a:rPr lang="en-GB" sz="2800" dirty="0" smtClean="0">
                <a:hlinkClick r:id="" action="ppaction://hlinkshowjump?jump=lastslide"/>
              </a:rPr>
              <a:t>A</a:t>
            </a:r>
            <a:br>
              <a:rPr lang="en-GB" sz="2800" dirty="0" smtClean="0">
                <a:hlinkClick r:id="" action="ppaction://hlinkshowjump?jump=lastslide"/>
              </a:rPr>
            </a:br>
            <a:r>
              <a:rPr lang="en-GB" sz="2800" dirty="0" smtClean="0">
                <a:hlinkClick r:id="" action="ppaction://hlinkshowjump?jump=lastslide"/>
              </a:rPr>
              <a:t>S</a:t>
            </a:r>
          </a:p>
          <a:p>
            <a:pPr algn="r"/>
            <a:r>
              <a:rPr lang="en-GB" sz="2800" dirty="0" smtClean="0">
                <a:hlinkClick r:id="" action="ppaction://hlinkshowjump?jump=lastslide"/>
              </a:rPr>
              <a:t>D</a:t>
            </a:r>
            <a:endParaRPr lang="en-GB" sz="2800" dirty="0"/>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dirty="0" smtClean="0">
                <a:hlinkClick r:id="" action="ppaction://hlinkshowjump?jump=lastslide"/>
              </a:rPr>
              <a:t>F</a:t>
            </a:r>
            <a:br>
              <a:rPr lang="en-GB" sz="2800" dirty="0" smtClean="0">
                <a:hlinkClick r:id="" action="ppaction://hlinkshowjump?jump=lastslide"/>
              </a:rPr>
            </a:br>
            <a:r>
              <a:rPr lang="en-GB" sz="2800" dirty="0" smtClean="0">
                <a:hlinkClick r:id="" action="ppaction://hlinkshowjump?jump=lastslide"/>
              </a:rPr>
              <a:t>G</a:t>
            </a:r>
            <a:br>
              <a:rPr lang="en-GB" sz="2800" dirty="0" smtClean="0">
                <a:hlinkClick r:id="" action="ppaction://hlinkshowjump?jump=lastslide"/>
              </a:rPr>
            </a:br>
            <a:r>
              <a:rPr lang="en-GB" sz="2800" dirty="0" smtClean="0">
                <a:hlinkClick r:id="" action="ppaction://hlinkshowjump?jump=lastslide"/>
              </a:rPr>
              <a:t>H</a:t>
            </a:r>
          </a:p>
          <a:p>
            <a:r>
              <a:rPr lang="en-GB" sz="2800" dirty="0" smtClean="0">
                <a:hlinkClick r:id="" action="ppaction://hlinkshowjump?jump=lastslide"/>
              </a:rPr>
              <a:t>J</a:t>
            </a:r>
            <a:br>
              <a:rPr lang="en-GB" sz="2800" dirty="0" smtClean="0">
                <a:hlinkClick r:id="" action="ppaction://hlinkshowjump?jump=lastslide"/>
              </a:rPr>
            </a:br>
            <a:r>
              <a:rPr lang="en-GB" sz="2800" dirty="0" smtClean="0">
                <a:hlinkClick r:id="" action="ppaction://hlinkshowjump?jump=lastslide"/>
              </a:rPr>
              <a:t>K</a:t>
            </a:r>
            <a:br>
              <a:rPr lang="en-GB" sz="2800" dirty="0" smtClean="0">
                <a:hlinkClick r:id="" action="ppaction://hlinkshowjump?jump=lastslide"/>
              </a:rPr>
            </a:br>
            <a:r>
              <a:rPr lang="en-GB" sz="2800" dirty="0" smtClean="0">
                <a:hlinkClick r:id="" action="ppaction://hlinkshowjump?jump=lastslide"/>
              </a:rPr>
              <a:t>L</a:t>
            </a:r>
            <a:br>
              <a:rPr lang="en-GB" sz="2800" dirty="0" smtClean="0">
                <a:hlinkClick r:id="" action="ppaction://hlinkshowjump?jump=lastslide"/>
              </a:rPr>
            </a:br>
            <a:r>
              <a:rPr lang="en-GB" sz="2800" dirty="0" smtClean="0">
                <a:hlinkClick r:id="" action="ppaction://hlinkshowjump?jump=lastslide"/>
              </a:rPr>
              <a:t>Z</a:t>
            </a:r>
            <a:br>
              <a:rPr lang="en-GB" sz="2800" dirty="0" smtClean="0">
                <a:hlinkClick r:id="" action="ppaction://hlinkshowjump?jump=lastslide"/>
              </a:rPr>
            </a:br>
            <a:r>
              <a:rPr lang="en-GB" sz="2800" dirty="0" smtClean="0">
                <a:hlinkClick r:id="" action="ppaction://hlinkshowjump?jump=lastslide"/>
              </a:rPr>
              <a:t>X</a:t>
            </a:r>
            <a:br>
              <a:rPr lang="en-GB" sz="2800" dirty="0" smtClean="0">
                <a:hlinkClick r:id="" action="ppaction://hlinkshowjump?jump=lastslide"/>
              </a:rPr>
            </a:br>
            <a:r>
              <a:rPr lang="en-GB" sz="2800" dirty="0" smtClean="0">
                <a:hlinkClick r:id="" action="ppaction://hlinkshowjump?jump=lastslide"/>
              </a:rPr>
              <a:t>C</a:t>
            </a:r>
            <a:br>
              <a:rPr lang="en-GB" sz="2800" dirty="0" smtClean="0">
                <a:hlinkClick r:id="" action="ppaction://hlinkshowjump?jump=lastslide"/>
              </a:rPr>
            </a:br>
            <a:r>
              <a:rPr lang="en-GB" sz="2800" dirty="0" smtClean="0">
                <a:hlinkClick r:id="" action="ppaction://hlinkshowjump?jump=lastslide"/>
              </a:rPr>
              <a:t>V</a:t>
            </a:r>
            <a:br>
              <a:rPr lang="en-GB" sz="2800" dirty="0" smtClean="0">
                <a:hlinkClick r:id="" action="ppaction://hlinkshowjump?jump=lastslide"/>
              </a:rPr>
            </a:br>
            <a:r>
              <a:rPr lang="en-GB" sz="2800" dirty="0" smtClean="0">
                <a:hlinkClick r:id="" action="ppaction://hlinkshowjump?jump=lastslide"/>
              </a:rPr>
              <a:t>B</a:t>
            </a:r>
            <a:br>
              <a:rPr lang="en-GB" sz="2800" dirty="0" smtClean="0">
                <a:hlinkClick r:id="" action="ppaction://hlinkshowjump?jump=lastslide"/>
              </a:rPr>
            </a:br>
            <a:r>
              <a:rPr lang="en-GB" sz="2800" dirty="0" smtClean="0">
                <a:hlinkClick r:id="" action="ppaction://hlinkshowjump?jump=lastslide"/>
              </a:rPr>
              <a:t>N</a:t>
            </a:r>
            <a:br>
              <a:rPr lang="en-GB" sz="2800" dirty="0" smtClean="0">
                <a:hlinkClick r:id="" action="ppaction://hlinkshowjump?jump=lastslide"/>
              </a:rPr>
            </a:br>
            <a:r>
              <a:rPr lang="en-GB" sz="2800" dirty="0" smtClean="0">
                <a:hlinkClick r:id="" action="ppaction://hlinkshowjump?jump=lastslide"/>
              </a:rPr>
              <a:t>M</a:t>
            </a:r>
            <a:endParaRPr lang="en-GB"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pic>
        <p:nvPicPr>
          <p:cNvPr id="4" name="brny_theme_cut.wmv">
            <a:hlinkClick r:id="" action="ppaction://media"/>
          </p:cNvPr>
          <p:cNvPicPr>
            <a:picLocks noGrp="1" noRot="1" noChangeAspect="1"/>
          </p:cNvPicPr>
          <p:nvPr>
            <p:ph idx="1"/>
            <a:videoFile r:link="rId1"/>
          </p:nvPr>
        </p:nvPicPr>
        <p:blipFill>
          <a:blip r:embed="rId3" cstate="print"/>
          <a:stretch>
            <a:fillRect/>
          </a:stretch>
        </p:blipFill>
        <p:spPr>
          <a:xfrm>
            <a:off x="1043608" y="1340768"/>
            <a:ext cx="7104789" cy="5328592"/>
          </a:xfrm>
          <a:prstGeom prst="rect">
            <a:avLst/>
          </a:prstGeom>
        </p:spPr>
      </p:pic>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dirty="0" smtClean="0">
                <a:hlinkClick r:id="" action="ppaction://hlinkshowjump?jump=lastslide"/>
              </a:rPr>
              <a:t>Q</a:t>
            </a:r>
            <a:br>
              <a:rPr lang="en-GB" sz="2800" dirty="0" smtClean="0">
                <a:hlinkClick r:id="" action="ppaction://hlinkshowjump?jump=lastslide"/>
              </a:rPr>
            </a:br>
            <a:r>
              <a:rPr lang="en-GB" sz="2800" dirty="0" smtClean="0">
                <a:hlinkClick r:id="" action="ppaction://hlinkshowjump?jump=lastslide"/>
              </a:rPr>
              <a:t>W</a:t>
            </a:r>
            <a:br>
              <a:rPr lang="en-GB" sz="2800" dirty="0" smtClean="0">
                <a:hlinkClick r:id="" action="ppaction://hlinkshowjump?jump=lastslide"/>
              </a:rPr>
            </a:br>
            <a:r>
              <a:rPr lang="en-GB" sz="2800" dirty="0" smtClean="0">
                <a:hlinkClick r:id="" action="ppaction://hlinkshowjump?jump=lastslide"/>
              </a:rPr>
              <a:t>E</a:t>
            </a:r>
            <a:br>
              <a:rPr lang="en-GB" sz="2800" dirty="0" smtClean="0">
                <a:hlinkClick r:id="" action="ppaction://hlinkshowjump?jump=lastslide"/>
              </a:rPr>
            </a:br>
            <a:r>
              <a:rPr lang="en-GB" sz="2800" dirty="0" smtClean="0">
                <a:hlinkClick r:id="" action="ppaction://hlinkshowjump?jump=lastslide"/>
              </a:rPr>
              <a:t>R</a:t>
            </a:r>
            <a:br>
              <a:rPr lang="en-GB" sz="2800" dirty="0" smtClean="0">
                <a:hlinkClick r:id="" action="ppaction://hlinkshowjump?jump=lastslide"/>
              </a:rPr>
            </a:br>
            <a:r>
              <a:rPr lang="en-GB" sz="2800" dirty="0" smtClean="0">
                <a:hlinkClick r:id="" action="ppaction://hlinkshowjump?jump=lastslide"/>
              </a:rPr>
              <a:t>T</a:t>
            </a:r>
            <a:br>
              <a:rPr lang="en-GB" sz="2800" dirty="0" smtClean="0">
                <a:hlinkClick r:id="" action="ppaction://hlinkshowjump?jump=lastslide"/>
              </a:rPr>
            </a:br>
            <a:r>
              <a:rPr lang="en-GB" sz="2800" dirty="0" smtClean="0">
                <a:hlinkClick r:id="" action="ppaction://hlinkshowjump?jump=lastslide"/>
              </a:rPr>
              <a:t>Y</a:t>
            </a:r>
            <a:br>
              <a:rPr lang="en-GB" sz="2800" dirty="0" smtClean="0">
                <a:hlinkClick r:id="" action="ppaction://hlinkshowjump?jump=lastslide"/>
              </a:rPr>
            </a:br>
            <a:r>
              <a:rPr lang="en-GB" sz="2800" dirty="0" smtClean="0">
                <a:hlinkClick r:id="" action="ppaction://hlinkshowjump?jump=lastslide"/>
              </a:rPr>
              <a:t>U</a:t>
            </a:r>
            <a:br>
              <a:rPr lang="en-GB" sz="2800" dirty="0" smtClean="0">
                <a:hlinkClick r:id="" action="ppaction://hlinkshowjump?jump=lastslide"/>
              </a:rPr>
            </a:br>
            <a:r>
              <a:rPr lang="en-GB" sz="2800" dirty="0" smtClean="0">
                <a:hlinkClick r:id="" action="ppaction://hlinkshowjump?jump=lastslide"/>
              </a:rPr>
              <a:t>I</a:t>
            </a:r>
            <a:br>
              <a:rPr lang="en-GB" sz="2800" dirty="0" smtClean="0">
                <a:hlinkClick r:id="" action="ppaction://hlinkshowjump?jump=lastslide"/>
              </a:rPr>
            </a:br>
            <a:r>
              <a:rPr lang="en-GB" sz="2800" dirty="0" smtClean="0">
                <a:hlinkClick r:id="" action="ppaction://hlinkshowjump?jump=lastslide"/>
              </a:rPr>
              <a:t>O</a:t>
            </a:r>
            <a:br>
              <a:rPr lang="en-GB" sz="2800" dirty="0" smtClean="0">
                <a:hlinkClick r:id="" action="ppaction://hlinkshowjump?jump=lastslide"/>
              </a:rPr>
            </a:br>
            <a:r>
              <a:rPr lang="en-GB" sz="2800" dirty="0" smtClean="0">
                <a:hlinkClick r:id="" action="ppaction://hlinkshowjump?jump=lastslide"/>
              </a:rPr>
              <a:t>P</a:t>
            </a:r>
            <a:br>
              <a:rPr lang="en-GB" sz="2800" dirty="0" smtClean="0">
                <a:hlinkClick r:id="" action="ppaction://hlinkshowjump?jump=lastslide"/>
              </a:rPr>
            </a:br>
            <a:r>
              <a:rPr lang="en-GB" sz="2800" dirty="0" smtClean="0">
                <a:hlinkClick r:id="" action="ppaction://hlinkshowjump?jump=lastslide"/>
              </a:rPr>
              <a:t>A</a:t>
            </a:r>
            <a:br>
              <a:rPr lang="en-GB" sz="2800" dirty="0" smtClean="0">
                <a:hlinkClick r:id="" action="ppaction://hlinkshowjump?jump=lastslide"/>
              </a:rPr>
            </a:br>
            <a:r>
              <a:rPr lang="en-GB" sz="2800" dirty="0" smtClean="0">
                <a:hlinkClick r:id="" action="ppaction://hlinkshowjump?jump=lastslide"/>
              </a:rPr>
              <a:t>S</a:t>
            </a:r>
          </a:p>
          <a:p>
            <a:pPr algn="r"/>
            <a:r>
              <a:rPr lang="en-GB" sz="2800" dirty="0" smtClean="0">
                <a:hlinkClick r:id="" action="ppaction://hlinkshowjump?jump=lastslide"/>
              </a:rPr>
              <a:t>D</a:t>
            </a:r>
            <a:endParaRPr lang="en-GB" sz="2800" dirty="0"/>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dirty="0" smtClean="0">
                <a:hlinkClick r:id="" action="ppaction://hlinkshowjump?jump=lastslide"/>
              </a:rPr>
              <a:t>F</a:t>
            </a:r>
            <a:br>
              <a:rPr lang="en-GB" sz="2800" dirty="0" smtClean="0">
                <a:hlinkClick r:id="" action="ppaction://hlinkshowjump?jump=lastslide"/>
              </a:rPr>
            </a:br>
            <a:r>
              <a:rPr lang="en-GB" sz="2800" dirty="0" smtClean="0">
                <a:hlinkClick r:id="" action="ppaction://hlinkshowjump?jump=lastslide"/>
              </a:rPr>
              <a:t>G</a:t>
            </a:r>
            <a:br>
              <a:rPr lang="en-GB" sz="2800" dirty="0" smtClean="0">
                <a:hlinkClick r:id="" action="ppaction://hlinkshowjump?jump=lastslide"/>
              </a:rPr>
            </a:br>
            <a:r>
              <a:rPr lang="en-GB" sz="2800" dirty="0" smtClean="0">
                <a:hlinkClick r:id="" action="ppaction://hlinkshowjump?jump=lastslide"/>
              </a:rPr>
              <a:t>H</a:t>
            </a:r>
          </a:p>
          <a:p>
            <a:r>
              <a:rPr lang="en-GB" sz="2800" dirty="0" smtClean="0">
                <a:hlinkClick r:id="" action="ppaction://hlinkshowjump?jump=lastslide"/>
              </a:rPr>
              <a:t>J</a:t>
            </a:r>
            <a:br>
              <a:rPr lang="en-GB" sz="2800" dirty="0" smtClean="0">
                <a:hlinkClick r:id="" action="ppaction://hlinkshowjump?jump=lastslide"/>
              </a:rPr>
            </a:br>
            <a:r>
              <a:rPr lang="en-GB" sz="2800" dirty="0" smtClean="0">
                <a:hlinkClick r:id="" action="ppaction://hlinkshowjump?jump=lastslide"/>
              </a:rPr>
              <a:t>K</a:t>
            </a:r>
            <a:br>
              <a:rPr lang="en-GB" sz="2800" dirty="0" smtClean="0">
                <a:hlinkClick r:id="" action="ppaction://hlinkshowjump?jump=lastslide"/>
              </a:rPr>
            </a:br>
            <a:r>
              <a:rPr lang="en-GB" sz="2800" dirty="0" smtClean="0">
                <a:hlinkClick r:id="" action="ppaction://hlinkshowjump?jump=lastslide"/>
              </a:rPr>
              <a:t>L</a:t>
            </a:r>
            <a:br>
              <a:rPr lang="en-GB" sz="2800" dirty="0" smtClean="0">
                <a:hlinkClick r:id="" action="ppaction://hlinkshowjump?jump=lastslide"/>
              </a:rPr>
            </a:br>
            <a:r>
              <a:rPr lang="en-GB" sz="2800" dirty="0" smtClean="0">
                <a:hlinkClick r:id="" action="ppaction://hlinkshowjump?jump=lastslide"/>
              </a:rPr>
              <a:t>Z</a:t>
            </a:r>
            <a:br>
              <a:rPr lang="en-GB" sz="2800" dirty="0" smtClean="0">
                <a:hlinkClick r:id="" action="ppaction://hlinkshowjump?jump=lastslide"/>
              </a:rPr>
            </a:br>
            <a:r>
              <a:rPr lang="en-GB" sz="2800" dirty="0" smtClean="0">
                <a:hlinkClick r:id="" action="ppaction://hlinkshowjump?jump=lastslide"/>
              </a:rPr>
              <a:t>X</a:t>
            </a:r>
            <a:br>
              <a:rPr lang="en-GB" sz="2800" dirty="0" smtClean="0">
                <a:hlinkClick r:id="" action="ppaction://hlinkshowjump?jump=lastslide"/>
              </a:rPr>
            </a:br>
            <a:r>
              <a:rPr lang="en-GB" sz="2800" dirty="0" smtClean="0">
                <a:hlinkClick r:id="" action="ppaction://hlinkshowjump?jump=lastslide"/>
              </a:rPr>
              <a:t>C</a:t>
            </a:r>
            <a:br>
              <a:rPr lang="en-GB" sz="2800" dirty="0" smtClean="0">
                <a:hlinkClick r:id="" action="ppaction://hlinkshowjump?jump=lastslide"/>
              </a:rPr>
            </a:br>
            <a:r>
              <a:rPr lang="en-GB" sz="2800" dirty="0" smtClean="0">
                <a:hlinkClick r:id="" action="ppaction://hlinkshowjump?jump=lastslide"/>
              </a:rPr>
              <a:t>V</a:t>
            </a:r>
            <a:br>
              <a:rPr lang="en-GB" sz="2800" dirty="0" smtClean="0">
                <a:hlinkClick r:id="" action="ppaction://hlinkshowjump?jump=lastslide"/>
              </a:rPr>
            </a:br>
            <a:r>
              <a:rPr lang="en-GB" sz="2800" dirty="0" smtClean="0">
                <a:hlinkClick r:id="" action="ppaction://hlinkshowjump?jump=lastslide"/>
              </a:rPr>
              <a:t>B</a:t>
            </a:r>
            <a:br>
              <a:rPr lang="en-GB" sz="2800" dirty="0" smtClean="0">
                <a:hlinkClick r:id="" action="ppaction://hlinkshowjump?jump=lastslide"/>
              </a:rPr>
            </a:br>
            <a:r>
              <a:rPr lang="en-GB" sz="2800" dirty="0" smtClean="0">
                <a:hlinkClick r:id="" action="ppaction://hlinkshowjump?jump=nextslide"/>
              </a:rPr>
              <a:t>N</a:t>
            </a:r>
            <a:r>
              <a:rPr lang="en-GB" sz="2800" dirty="0" smtClean="0">
                <a:hlinkClick r:id="" action="ppaction://hlinkshowjump?jump=lastslide"/>
              </a:rPr>
              <a:t/>
            </a:r>
            <a:br>
              <a:rPr lang="en-GB" sz="2800" dirty="0" smtClean="0">
                <a:hlinkClick r:id="" action="ppaction://hlinkshowjump?jump=lastslide"/>
              </a:rPr>
            </a:br>
            <a:r>
              <a:rPr lang="en-GB" sz="2800" dirty="0" smtClean="0">
                <a:hlinkClick r:id="" action="ppaction://hlinkshowjump?jump=lastslide"/>
              </a:rPr>
              <a:t>M</a:t>
            </a:r>
            <a:endParaRPr lang="en-GB"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pic>
        <p:nvPicPr>
          <p:cNvPr id="4" name="brny_theme_cut.wmv">
            <a:hlinkClick r:id="" action="ppaction://media"/>
          </p:cNvPr>
          <p:cNvPicPr>
            <a:picLocks noGrp="1" noRot="1" noChangeAspect="1"/>
          </p:cNvPicPr>
          <p:nvPr>
            <p:ph idx="1"/>
            <a:videoFile r:link="rId1"/>
          </p:nvPr>
        </p:nvPicPr>
        <p:blipFill>
          <a:blip r:embed="rId3" cstate="print"/>
          <a:stretch>
            <a:fillRect/>
          </a:stretch>
        </p:blipFill>
        <p:spPr>
          <a:xfrm>
            <a:off x="1043608" y="1340768"/>
            <a:ext cx="7104789" cy="5328592"/>
          </a:xfrm>
          <a:prstGeom prst="rect">
            <a:avLst/>
          </a:prstGeom>
        </p:spPr>
      </p:pic>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dirty="0" smtClean="0">
                <a:hlinkClick r:id="" action="ppaction://hlinkshowjump?jump=lastslide"/>
              </a:rPr>
              <a:t>Q</a:t>
            </a:r>
            <a:br>
              <a:rPr lang="en-GB" sz="2800" dirty="0" smtClean="0">
                <a:hlinkClick r:id="" action="ppaction://hlinkshowjump?jump=lastslide"/>
              </a:rPr>
            </a:br>
            <a:r>
              <a:rPr lang="en-GB" sz="2800" dirty="0" smtClean="0">
                <a:hlinkClick r:id="" action="ppaction://hlinkshowjump?jump=lastslide"/>
              </a:rPr>
              <a:t>W</a:t>
            </a:r>
            <a:br>
              <a:rPr lang="en-GB" sz="2800" dirty="0" smtClean="0">
                <a:hlinkClick r:id="" action="ppaction://hlinkshowjump?jump=lastslide"/>
              </a:rPr>
            </a:br>
            <a:r>
              <a:rPr lang="en-GB" sz="2800" dirty="0" smtClean="0">
                <a:hlinkClick r:id="" action="ppaction://hlinkshowjump?jump=nextslide"/>
              </a:rPr>
              <a:t>E</a:t>
            </a:r>
            <a:r>
              <a:rPr lang="en-GB" sz="2800" dirty="0" smtClean="0">
                <a:hlinkClick r:id="" action="ppaction://hlinkshowjump?jump=lastslide"/>
              </a:rPr>
              <a:t/>
            </a:r>
            <a:br>
              <a:rPr lang="en-GB" sz="2800" dirty="0" smtClean="0">
                <a:hlinkClick r:id="" action="ppaction://hlinkshowjump?jump=lastslide"/>
              </a:rPr>
            </a:br>
            <a:r>
              <a:rPr lang="en-GB" sz="2800" dirty="0" smtClean="0">
                <a:hlinkClick r:id="" action="ppaction://hlinkshowjump?jump=lastslide"/>
              </a:rPr>
              <a:t>R</a:t>
            </a:r>
            <a:br>
              <a:rPr lang="en-GB" sz="2800" dirty="0" smtClean="0">
                <a:hlinkClick r:id="" action="ppaction://hlinkshowjump?jump=lastslide"/>
              </a:rPr>
            </a:br>
            <a:r>
              <a:rPr lang="en-GB" sz="2800" dirty="0" smtClean="0">
                <a:hlinkClick r:id="" action="ppaction://hlinkshowjump?jump=lastslide"/>
              </a:rPr>
              <a:t>T</a:t>
            </a:r>
            <a:br>
              <a:rPr lang="en-GB" sz="2800" dirty="0" smtClean="0">
                <a:hlinkClick r:id="" action="ppaction://hlinkshowjump?jump=lastslide"/>
              </a:rPr>
            </a:br>
            <a:r>
              <a:rPr lang="en-GB" sz="2800" dirty="0" smtClean="0">
                <a:hlinkClick r:id="" action="ppaction://hlinkshowjump?jump=lastslide"/>
              </a:rPr>
              <a:t>Y</a:t>
            </a:r>
            <a:br>
              <a:rPr lang="en-GB" sz="2800" dirty="0" smtClean="0">
                <a:hlinkClick r:id="" action="ppaction://hlinkshowjump?jump=lastslide"/>
              </a:rPr>
            </a:br>
            <a:r>
              <a:rPr lang="en-GB" sz="2800" dirty="0" smtClean="0">
                <a:hlinkClick r:id="" action="ppaction://hlinkshowjump?jump=lastslide"/>
              </a:rPr>
              <a:t>U</a:t>
            </a:r>
            <a:br>
              <a:rPr lang="en-GB" sz="2800" dirty="0" smtClean="0">
                <a:hlinkClick r:id="" action="ppaction://hlinkshowjump?jump=lastslide"/>
              </a:rPr>
            </a:br>
            <a:r>
              <a:rPr lang="en-GB" sz="2800" dirty="0" smtClean="0">
                <a:hlinkClick r:id="" action="ppaction://hlinkshowjump?jump=lastslide"/>
              </a:rPr>
              <a:t>I</a:t>
            </a:r>
            <a:br>
              <a:rPr lang="en-GB" sz="2800" dirty="0" smtClean="0">
                <a:hlinkClick r:id="" action="ppaction://hlinkshowjump?jump=lastslide"/>
              </a:rPr>
            </a:br>
            <a:r>
              <a:rPr lang="en-GB" sz="2800" dirty="0" smtClean="0">
                <a:hlinkClick r:id="" action="ppaction://hlinkshowjump?jump=lastslide"/>
              </a:rPr>
              <a:t>O</a:t>
            </a:r>
            <a:br>
              <a:rPr lang="en-GB" sz="2800" dirty="0" smtClean="0">
                <a:hlinkClick r:id="" action="ppaction://hlinkshowjump?jump=lastslide"/>
              </a:rPr>
            </a:br>
            <a:r>
              <a:rPr lang="en-GB" sz="2800" dirty="0" smtClean="0">
                <a:hlinkClick r:id="" action="ppaction://hlinkshowjump?jump=lastslide"/>
              </a:rPr>
              <a:t>P</a:t>
            </a:r>
            <a:br>
              <a:rPr lang="en-GB" sz="2800" dirty="0" smtClean="0">
                <a:hlinkClick r:id="" action="ppaction://hlinkshowjump?jump=lastslide"/>
              </a:rPr>
            </a:br>
            <a:r>
              <a:rPr lang="en-GB" sz="2800" dirty="0" smtClean="0">
                <a:hlinkClick r:id="" action="ppaction://hlinkshowjump?jump=lastslide"/>
              </a:rPr>
              <a:t>A</a:t>
            </a:r>
            <a:br>
              <a:rPr lang="en-GB" sz="2800" dirty="0" smtClean="0">
                <a:hlinkClick r:id="" action="ppaction://hlinkshowjump?jump=lastslide"/>
              </a:rPr>
            </a:br>
            <a:r>
              <a:rPr lang="en-GB" sz="2800" dirty="0" smtClean="0">
                <a:hlinkClick r:id="" action="ppaction://hlinkshowjump?jump=lastslide"/>
              </a:rPr>
              <a:t>S</a:t>
            </a:r>
          </a:p>
          <a:p>
            <a:pPr algn="r"/>
            <a:r>
              <a:rPr lang="en-GB" sz="2800" dirty="0" smtClean="0">
                <a:hlinkClick r:id="" action="ppaction://hlinkshowjump?jump=lastslide"/>
              </a:rPr>
              <a:t>D</a:t>
            </a:r>
            <a:endParaRPr lang="en-GB" sz="2800" dirty="0"/>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dirty="0" smtClean="0">
                <a:hlinkClick r:id="" action="ppaction://hlinkshowjump?jump=lastslide"/>
              </a:rPr>
              <a:t>F</a:t>
            </a:r>
            <a:br>
              <a:rPr lang="en-GB" sz="2800" dirty="0" smtClean="0">
                <a:hlinkClick r:id="" action="ppaction://hlinkshowjump?jump=lastslide"/>
              </a:rPr>
            </a:br>
            <a:r>
              <a:rPr lang="en-GB" sz="2800" dirty="0" smtClean="0">
                <a:hlinkClick r:id="" action="ppaction://hlinkshowjump?jump=lastslide"/>
              </a:rPr>
              <a:t>G</a:t>
            </a:r>
            <a:br>
              <a:rPr lang="en-GB" sz="2800" dirty="0" smtClean="0">
                <a:hlinkClick r:id="" action="ppaction://hlinkshowjump?jump=lastslide"/>
              </a:rPr>
            </a:br>
            <a:r>
              <a:rPr lang="en-GB" sz="2800" dirty="0" smtClean="0">
                <a:hlinkClick r:id="" action="ppaction://hlinkshowjump?jump=lastslide"/>
              </a:rPr>
              <a:t>H</a:t>
            </a:r>
          </a:p>
          <a:p>
            <a:r>
              <a:rPr lang="en-GB" sz="2800" dirty="0" smtClean="0">
                <a:hlinkClick r:id="" action="ppaction://hlinkshowjump?jump=lastslide"/>
              </a:rPr>
              <a:t>J</a:t>
            </a:r>
            <a:br>
              <a:rPr lang="en-GB" sz="2800" dirty="0" smtClean="0">
                <a:hlinkClick r:id="" action="ppaction://hlinkshowjump?jump=lastslide"/>
              </a:rPr>
            </a:br>
            <a:r>
              <a:rPr lang="en-GB" sz="2800" dirty="0" smtClean="0">
                <a:hlinkClick r:id="" action="ppaction://hlinkshowjump?jump=lastslide"/>
              </a:rPr>
              <a:t>K</a:t>
            </a:r>
            <a:br>
              <a:rPr lang="en-GB" sz="2800" dirty="0" smtClean="0">
                <a:hlinkClick r:id="" action="ppaction://hlinkshowjump?jump=lastslide"/>
              </a:rPr>
            </a:br>
            <a:r>
              <a:rPr lang="en-GB" sz="2800" dirty="0" smtClean="0">
                <a:hlinkClick r:id="" action="ppaction://hlinkshowjump?jump=lastslide"/>
              </a:rPr>
              <a:t>L</a:t>
            </a:r>
            <a:br>
              <a:rPr lang="en-GB" sz="2800" dirty="0" smtClean="0">
                <a:hlinkClick r:id="" action="ppaction://hlinkshowjump?jump=lastslide"/>
              </a:rPr>
            </a:br>
            <a:r>
              <a:rPr lang="en-GB" sz="2800" dirty="0" smtClean="0">
                <a:hlinkClick r:id="" action="ppaction://hlinkshowjump?jump=lastslide"/>
              </a:rPr>
              <a:t>Z</a:t>
            </a:r>
            <a:br>
              <a:rPr lang="en-GB" sz="2800" dirty="0" smtClean="0">
                <a:hlinkClick r:id="" action="ppaction://hlinkshowjump?jump=lastslide"/>
              </a:rPr>
            </a:br>
            <a:r>
              <a:rPr lang="en-GB" sz="2800" dirty="0" smtClean="0">
                <a:hlinkClick r:id="" action="ppaction://hlinkshowjump?jump=lastslide"/>
              </a:rPr>
              <a:t>X</a:t>
            </a:r>
            <a:br>
              <a:rPr lang="en-GB" sz="2800" dirty="0" smtClean="0">
                <a:hlinkClick r:id="" action="ppaction://hlinkshowjump?jump=lastslide"/>
              </a:rPr>
            </a:br>
            <a:r>
              <a:rPr lang="en-GB" sz="2800" dirty="0" smtClean="0">
                <a:hlinkClick r:id="" action="ppaction://hlinkshowjump?jump=lastslide"/>
              </a:rPr>
              <a:t>C</a:t>
            </a:r>
            <a:br>
              <a:rPr lang="en-GB" sz="2800" dirty="0" smtClean="0">
                <a:hlinkClick r:id="" action="ppaction://hlinkshowjump?jump=lastslide"/>
              </a:rPr>
            </a:br>
            <a:r>
              <a:rPr lang="en-GB" sz="2800" dirty="0" smtClean="0">
                <a:hlinkClick r:id="" action="ppaction://hlinkshowjump?jump=lastslide"/>
              </a:rPr>
              <a:t>V</a:t>
            </a:r>
            <a:br>
              <a:rPr lang="en-GB" sz="2800" dirty="0" smtClean="0">
                <a:hlinkClick r:id="" action="ppaction://hlinkshowjump?jump=lastslide"/>
              </a:rPr>
            </a:br>
            <a:r>
              <a:rPr lang="en-GB" sz="2800" dirty="0" smtClean="0">
                <a:hlinkClick r:id="" action="ppaction://hlinkshowjump?jump=lastslide"/>
              </a:rPr>
              <a:t>B</a:t>
            </a:r>
            <a:br>
              <a:rPr lang="en-GB" sz="2800" dirty="0" smtClean="0">
                <a:hlinkClick r:id="" action="ppaction://hlinkshowjump?jump=lastslide"/>
              </a:rPr>
            </a:br>
            <a:r>
              <a:rPr lang="en-GB" sz="2800" dirty="0" smtClean="0">
                <a:hlinkClick r:id="" action="ppaction://hlinkshowjump?jump=lastslide"/>
              </a:rPr>
              <a:t>N</a:t>
            </a:r>
            <a:br>
              <a:rPr lang="en-GB" sz="2800" dirty="0" smtClean="0">
                <a:hlinkClick r:id="" action="ppaction://hlinkshowjump?jump=lastslide"/>
              </a:rPr>
            </a:br>
            <a:r>
              <a:rPr lang="en-GB" sz="2800" dirty="0" smtClean="0">
                <a:hlinkClick r:id="" action="ppaction://hlinkshowjump?jump=lastslide"/>
              </a:rPr>
              <a:t>M</a:t>
            </a:r>
            <a:endParaRPr lang="en-GB"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pic>
        <p:nvPicPr>
          <p:cNvPr id="4" name="brny_theme_cut.wmv">
            <a:hlinkClick r:id="" action="ppaction://media"/>
          </p:cNvPr>
          <p:cNvPicPr>
            <a:picLocks noGrp="1" noRot="1" noChangeAspect="1"/>
          </p:cNvPicPr>
          <p:nvPr>
            <p:ph idx="1"/>
            <a:videoFile r:link="rId1"/>
          </p:nvPr>
        </p:nvPicPr>
        <p:blipFill>
          <a:blip r:embed="rId3" cstate="print"/>
          <a:stretch>
            <a:fillRect/>
          </a:stretch>
        </p:blipFill>
        <p:spPr>
          <a:xfrm>
            <a:off x="1043608" y="1340768"/>
            <a:ext cx="7104789" cy="5328592"/>
          </a:xfrm>
          <a:prstGeom prst="rect">
            <a:avLst/>
          </a:prstGeom>
        </p:spPr>
      </p:pic>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dirty="0" smtClean="0">
                <a:hlinkClick r:id="" action="ppaction://hlinkshowjump?jump=lastslide"/>
              </a:rPr>
              <a:t>Q</a:t>
            </a:r>
            <a:br>
              <a:rPr lang="en-GB" sz="2800" dirty="0" smtClean="0">
                <a:hlinkClick r:id="" action="ppaction://hlinkshowjump?jump=lastslide"/>
              </a:rPr>
            </a:br>
            <a:r>
              <a:rPr lang="en-GB" sz="2800" dirty="0" smtClean="0">
                <a:hlinkClick r:id="" action="ppaction://hlinkshowjump?jump=lastslide"/>
              </a:rPr>
              <a:t>W</a:t>
            </a:r>
            <a:br>
              <a:rPr lang="en-GB" sz="2800" dirty="0" smtClean="0">
                <a:hlinkClick r:id="" action="ppaction://hlinkshowjump?jump=lastslide"/>
              </a:rPr>
            </a:br>
            <a:r>
              <a:rPr lang="en-GB" sz="2800" dirty="0" smtClean="0">
                <a:hlinkClick r:id="" action="ppaction://hlinkshowjump?jump=lastslide"/>
              </a:rPr>
              <a:t>E</a:t>
            </a:r>
            <a:br>
              <a:rPr lang="en-GB" sz="2800" dirty="0" smtClean="0">
                <a:hlinkClick r:id="" action="ppaction://hlinkshowjump?jump=lastslide"/>
              </a:rPr>
            </a:br>
            <a:r>
              <a:rPr lang="en-GB" sz="2800" dirty="0" smtClean="0">
                <a:hlinkClick r:id="" action="ppaction://hlinkshowjump?jump=lastslide"/>
              </a:rPr>
              <a:t>R</a:t>
            </a:r>
            <a:br>
              <a:rPr lang="en-GB" sz="2800" dirty="0" smtClean="0">
                <a:hlinkClick r:id="" action="ppaction://hlinkshowjump?jump=lastslide"/>
              </a:rPr>
            </a:br>
            <a:r>
              <a:rPr lang="en-GB" sz="2800" dirty="0" smtClean="0">
                <a:hlinkClick r:id="" action="ppaction://hlinkshowjump?jump=lastslide"/>
              </a:rPr>
              <a:t>T</a:t>
            </a:r>
            <a:br>
              <a:rPr lang="en-GB" sz="2800" dirty="0" smtClean="0">
                <a:hlinkClick r:id="" action="ppaction://hlinkshowjump?jump=lastslide"/>
              </a:rPr>
            </a:br>
            <a:r>
              <a:rPr lang="en-GB" sz="2800" dirty="0" smtClean="0">
                <a:hlinkClick r:id="" action="ppaction://hlinkshowjump?jump=nextslide"/>
              </a:rPr>
              <a:t>Y</a:t>
            </a:r>
            <a:r>
              <a:rPr lang="en-GB" sz="2800" dirty="0" smtClean="0">
                <a:hlinkClick r:id="" action="ppaction://hlinkshowjump?jump=lastslide"/>
              </a:rPr>
              <a:t/>
            </a:r>
            <a:br>
              <a:rPr lang="en-GB" sz="2800" dirty="0" smtClean="0">
                <a:hlinkClick r:id="" action="ppaction://hlinkshowjump?jump=lastslide"/>
              </a:rPr>
            </a:br>
            <a:r>
              <a:rPr lang="en-GB" sz="2800" dirty="0" smtClean="0">
                <a:hlinkClick r:id="" action="ppaction://hlinkshowjump?jump=lastslide"/>
              </a:rPr>
              <a:t>U</a:t>
            </a:r>
            <a:br>
              <a:rPr lang="en-GB" sz="2800" dirty="0" smtClean="0">
                <a:hlinkClick r:id="" action="ppaction://hlinkshowjump?jump=lastslide"/>
              </a:rPr>
            </a:br>
            <a:r>
              <a:rPr lang="en-GB" sz="2800" dirty="0" smtClean="0">
                <a:hlinkClick r:id="" action="ppaction://hlinkshowjump?jump=lastslide"/>
              </a:rPr>
              <a:t>I</a:t>
            </a:r>
            <a:br>
              <a:rPr lang="en-GB" sz="2800" dirty="0" smtClean="0">
                <a:hlinkClick r:id="" action="ppaction://hlinkshowjump?jump=lastslide"/>
              </a:rPr>
            </a:br>
            <a:r>
              <a:rPr lang="en-GB" sz="2800" dirty="0" smtClean="0">
                <a:hlinkClick r:id="" action="ppaction://hlinkshowjump?jump=lastslide"/>
              </a:rPr>
              <a:t>O</a:t>
            </a:r>
            <a:br>
              <a:rPr lang="en-GB" sz="2800" dirty="0" smtClean="0">
                <a:hlinkClick r:id="" action="ppaction://hlinkshowjump?jump=lastslide"/>
              </a:rPr>
            </a:br>
            <a:r>
              <a:rPr lang="en-GB" sz="2800" dirty="0" smtClean="0">
                <a:hlinkClick r:id="" action="ppaction://hlinkshowjump?jump=lastslide"/>
              </a:rPr>
              <a:t>P</a:t>
            </a:r>
            <a:br>
              <a:rPr lang="en-GB" sz="2800" dirty="0" smtClean="0">
                <a:hlinkClick r:id="" action="ppaction://hlinkshowjump?jump=lastslide"/>
              </a:rPr>
            </a:br>
            <a:r>
              <a:rPr lang="en-GB" sz="2800" dirty="0" smtClean="0">
                <a:hlinkClick r:id="" action="ppaction://hlinkshowjump?jump=lastslide"/>
              </a:rPr>
              <a:t>A</a:t>
            </a:r>
            <a:br>
              <a:rPr lang="en-GB" sz="2800" dirty="0" smtClean="0">
                <a:hlinkClick r:id="" action="ppaction://hlinkshowjump?jump=lastslide"/>
              </a:rPr>
            </a:br>
            <a:r>
              <a:rPr lang="en-GB" sz="2800" dirty="0" smtClean="0">
                <a:hlinkClick r:id="" action="ppaction://hlinkshowjump?jump=lastslide"/>
              </a:rPr>
              <a:t>S</a:t>
            </a:r>
          </a:p>
          <a:p>
            <a:pPr algn="r"/>
            <a:r>
              <a:rPr lang="en-GB" sz="2800" dirty="0" smtClean="0">
                <a:hlinkClick r:id="" action="ppaction://hlinkshowjump?jump=lastslide"/>
              </a:rPr>
              <a:t>D</a:t>
            </a:r>
            <a:endParaRPr lang="en-GB" sz="2800" dirty="0"/>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dirty="0" smtClean="0">
                <a:hlinkClick r:id="" action="ppaction://hlinkshowjump?jump=lastslide"/>
              </a:rPr>
              <a:t>F</a:t>
            </a:r>
            <a:br>
              <a:rPr lang="en-GB" sz="2800" dirty="0" smtClean="0">
                <a:hlinkClick r:id="" action="ppaction://hlinkshowjump?jump=lastslide"/>
              </a:rPr>
            </a:br>
            <a:r>
              <a:rPr lang="en-GB" sz="2800" dirty="0" smtClean="0">
                <a:hlinkClick r:id="" action="ppaction://hlinkshowjump?jump=lastslide"/>
              </a:rPr>
              <a:t>G</a:t>
            </a:r>
            <a:br>
              <a:rPr lang="en-GB" sz="2800" dirty="0" smtClean="0">
                <a:hlinkClick r:id="" action="ppaction://hlinkshowjump?jump=lastslide"/>
              </a:rPr>
            </a:br>
            <a:r>
              <a:rPr lang="en-GB" sz="2800" dirty="0" smtClean="0">
                <a:hlinkClick r:id="" action="ppaction://hlinkshowjump?jump=lastslide"/>
              </a:rPr>
              <a:t>H</a:t>
            </a:r>
          </a:p>
          <a:p>
            <a:r>
              <a:rPr lang="en-GB" sz="2800" dirty="0" smtClean="0">
                <a:hlinkClick r:id="" action="ppaction://hlinkshowjump?jump=lastslide"/>
              </a:rPr>
              <a:t>J</a:t>
            </a:r>
            <a:br>
              <a:rPr lang="en-GB" sz="2800" dirty="0" smtClean="0">
                <a:hlinkClick r:id="" action="ppaction://hlinkshowjump?jump=lastslide"/>
              </a:rPr>
            </a:br>
            <a:r>
              <a:rPr lang="en-GB" sz="2800" dirty="0" smtClean="0">
                <a:hlinkClick r:id="" action="ppaction://hlinkshowjump?jump=lastslide"/>
              </a:rPr>
              <a:t>K</a:t>
            </a:r>
            <a:br>
              <a:rPr lang="en-GB" sz="2800" dirty="0" smtClean="0">
                <a:hlinkClick r:id="" action="ppaction://hlinkshowjump?jump=lastslide"/>
              </a:rPr>
            </a:br>
            <a:r>
              <a:rPr lang="en-GB" sz="2800" dirty="0" smtClean="0">
                <a:hlinkClick r:id="" action="ppaction://hlinkshowjump?jump=lastslide"/>
              </a:rPr>
              <a:t>L</a:t>
            </a:r>
            <a:br>
              <a:rPr lang="en-GB" sz="2800" dirty="0" smtClean="0">
                <a:hlinkClick r:id="" action="ppaction://hlinkshowjump?jump=lastslide"/>
              </a:rPr>
            </a:br>
            <a:r>
              <a:rPr lang="en-GB" sz="2800" dirty="0" smtClean="0">
                <a:hlinkClick r:id="" action="ppaction://hlinkshowjump?jump=lastslide"/>
              </a:rPr>
              <a:t>Z</a:t>
            </a:r>
            <a:br>
              <a:rPr lang="en-GB" sz="2800" dirty="0" smtClean="0">
                <a:hlinkClick r:id="" action="ppaction://hlinkshowjump?jump=lastslide"/>
              </a:rPr>
            </a:br>
            <a:r>
              <a:rPr lang="en-GB" sz="2800" dirty="0" smtClean="0">
                <a:hlinkClick r:id="" action="ppaction://hlinkshowjump?jump=lastslide"/>
              </a:rPr>
              <a:t>X</a:t>
            </a:r>
            <a:br>
              <a:rPr lang="en-GB" sz="2800" dirty="0" smtClean="0">
                <a:hlinkClick r:id="" action="ppaction://hlinkshowjump?jump=lastslide"/>
              </a:rPr>
            </a:br>
            <a:r>
              <a:rPr lang="en-GB" sz="2800" dirty="0" smtClean="0">
                <a:hlinkClick r:id="" action="ppaction://hlinkshowjump?jump=lastslide"/>
              </a:rPr>
              <a:t>C</a:t>
            </a:r>
            <a:br>
              <a:rPr lang="en-GB" sz="2800" dirty="0" smtClean="0">
                <a:hlinkClick r:id="" action="ppaction://hlinkshowjump?jump=lastslide"/>
              </a:rPr>
            </a:br>
            <a:r>
              <a:rPr lang="en-GB" sz="2800" dirty="0" smtClean="0">
                <a:hlinkClick r:id="" action="ppaction://hlinkshowjump?jump=lastslide"/>
              </a:rPr>
              <a:t>V</a:t>
            </a:r>
            <a:br>
              <a:rPr lang="en-GB" sz="2800" dirty="0" smtClean="0">
                <a:hlinkClick r:id="" action="ppaction://hlinkshowjump?jump=lastslide"/>
              </a:rPr>
            </a:br>
            <a:r>
              <a:rPr lang="en-GB" sz="2800" dirty="0" smtClean="0">
                <a:hlinkClick r:id="" action="ppaction://hlinkshowjump?jump=lastslide"/>
              </a:rPr>
              <a:t>B</a:t>
            </a:r>
            <a:br>
              <a:rPr lang="en-GB" sz="2800" dirty="0" smtClean="0">
                <a:hlinkClick r:id="" action="ppaction://hlinkshowjump?jump=lastslide"/>
              </a:rPr>
            </a:br>
            <a:r>
              <a:rPr lang="en-GB" sz="2800" dirty="0" smtClean="0">
                <a:hlinkClick r:id="" action="ppaction://hlinkshowjump?jump=lastslide"/>
              </a:rPr>
              <a:t>N</a:t>
            </a:r>
            <a:br>
              <a:rPr lang="en-GB" sz="2800" dirty="0" smtClean="0">
                <a:hlinkClick r:id="" action="ppaction://hlinkshowjump?jump=lastslide"/>
              </a:rPr>
            </a:br>
            <a:r>
              <a:rPr lang="en-GB" sz="2800" dirty="0" smtClean="0">
                <a:hlinkClick r:id="" action="ppaction://hlinkshowjump?jump=lastslide"/>
              </a:rPr>
              <a:t>M</a:t>
            </a:r>
            <a:endParaRPr lang="en-GB"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Q80. What theme song is this?</a:t>
            </a:r>
            <a:endParaRPr lang="en-GB" dirty="0"/>
          </a:p>
        </p:txBody>
      </p:sp>
      <p:sp>
        <p:nvSpPr>
          <p:cNvPr id="5" name="TextBox 4"/>
          <p:cNvSpPr txBox="1"/>
          <p:nvPr/>
        </p:nvSpPr>
        <p:spPr>
          <a:xfrm>
            <a:off x="0" y="1191518"/>
            <a:ext cx="1043608" cy="5693866"/>
          </a:xfrm>
          <a:prstGeom prst="rect">
            <a:avLst/>
          </a:prstGeom>
          <a:noFill/>
        </p:spPr>
        <p:txBody>
          <a:bodyPr wrap="square" rtlCol="0">
            <a:spAutoFit/>
          </a:bodyPr>
          <a:lstStyle/>
          <a:p>
            <a:pPr algn="r"/>
            <a:r>
              <a:rPr lang="en-GB" sz="2800" u="sng" dirty="0" smtClean="0">
                <a:solidFill>
                  <a:schemeClr val="bg2">
                    <a:lumMod val="75000"/>
                  </a:schemeClr>
                </a:solidFill>
              </a:rPr>
              <a:t>Q</a:t>
            </a:r>
            <a:br>
              <a:rPr lang="en-GB" sz="2800" u="sng" dirty="0" smtClean="0">
                <a:solidFill>
                  <a:schemeClr val="bg2">
                    <a:lumMod val="75000"/>
                  </a:schemeClr>
                </a:solidFill>
              </a:rPr>
            </a:br>
            <a:r>
              <a:rPr lang="en-GB" sz="2800" u="sng" dirty="0" smtClean="0">
                <a:solidFill>
                  <a:schemeClr val="bg2">
                    <a:lumMod val="75000"/>
                  </a:schemeClr>
                </a:solidFill>
              </a:rPr>
              <a:t>W</a:t>
            </a:r>
            <a:br>
              <a:rPr lang="en-GB" sz="2800" u="sng" dirty="0" smtClean="0">
                <a:solidFill>
                  <a:schemeClr val="bg2">
                    <a:lumMod val="75000"/>
                  </a:schemeClr>
                </a:solidFill>
              </a:rPr>
            </a:br>
            <a:r>
              <a:rPr lang="en-GB" sz="2800" u="sng" dirty="0" smtClean="0">
                <a:solidFill>
                  <a:schemeClr val="bg2">
                    <a:lumMod val="75000"/>
                  </a:schemeClr>
                </a:solidFill>
              </a:rPr>
              <a:t>E</a:t>
            </a:r>
            <a:br>
              <a:rPr lang="en-GB" sz="2800" u="sng" dirty="0" smtClean="0">
                <a:solidFill>
                  <a:schemeClr val="bg2">
                    <a:lumMod val="75000"/>
                  </a:schemeClr>
                </a:solidFill>
              </a:rPr>
            </a:br>
            <a:r>
              <a:rPr lang="en-GB" sz="2800" u="sng" dirty="0" smtClean="0">
                <a:solidFill>
                  <a:schemeClr val="bg2">
                    <a:lumMod val="75000"/>
                  </a:schemeClr>
                </a:solidFill>
              </a:rPr>
              <a:t>R</a:t>
            </a:r>
            <a:br>
              <a:rPr lang="en-GB" sz="2800" u="sng" dirty="0" smtClean="0">
                <a:solidFill>
                  <a:schemeClr val="bg2">
                    <a:lumMod val="75000"/>
                  </a:schemeClr>
                </a:solidFill>
              </a:rPr>
            </a:br>
            <a:r>
              <a:rPr lang="en-GB" sz="2800" u="sng" dirty="0" smtClean="0">
                <a:solidFill>
                  <a:schemeClr val="bg2">
                    <a:lumMod val="75000"/>
                  </a:schemeClr>
                </a:solidFill>
              </a:rPr>
              <a:t>T</a:t>
            </a:r>
            <a:br>
              <a:rPr lang="en-GB" sz="2800" u="sng" dirty="0" smtClean="0">
                <a:solidFill>
                  <a:schemeClr val="bg2">
                    <a:lumMod val="75000"/>
                  </a:schemeClr>
                </a:solidFill>
              </a:rPr>
            </a:br>
            <a:r>
              <a:rPr lang="en-GB" sz="2800" u="sng" dirty="0" smtClean="0">
                <a:solidFill>
                  <a:schemeClr val="bg2">
                    <a:lumMod val="75000"/>
                  </a:schemeClr>
                </a:solidFill>
              </a:rPr>
              <a:t>Y</a:t>
            </a:r>
            <a:br>
              <a:rPr lang="en-GB" sz="2800" u="sng" dirty="0" smtClean="0">
                <a:solidFill>
                  <a:schemeClr val="bg2">
                    <a:lumMod val="75000"/>
                  </a:schemeClr>
                </a:solidFill>
              </a:rPr>
            </a:br>
            <a:r>
              <a:rPr lang="en-GB" sz="2800" u="sng" dirty="0" smtClean="0">
                <a:solidFill>
                  <a:schemeClr val="bg2">
                    <a:lumMod val="75000"/>
                  </a:schemeClr>
                </a:solidFill>
              </a:rPr>
              <a:t>U</a:t>
            </a:r>
            <a:br>
              <a:rPr lang="en-GB" sz="2800" u="sng" dirty="0" smtClean="0">
                <a:solidFill>
                  <a:schemeClr val="bg2">
                    <a:lumMod val="75000"/>
                  </a:schemeClr>
                </a:solidFill>
              </a:rPr>
            </a:br>
            <a:r>
              <a:rPr lang="en-GB" sz="2800" u="sng" dirty="0" smtClean="0">
                <a:solidFill>
                  <a:schemeClr val="bg2">
                    <a:lumMod val="75000"/>
                  </a:schemeClr>
                </a:solidFill>
              </a:rPr>
              <a:t>I</a:t>
            </a:r>
            <a:br>
              <a:rPr lang="en-GB" sz="2800" u="sng" dirty="0" smtClean="0">
                <a:solidFill>
                  <a:schemeClr val="bg2">
                    <a:lumMod val="75000"/>
                  </a:schemeClr>
                </a:solidFill>
              </a:rPr>
            </a:br>
            <a:r>
              <a:rPr lang="en-GB" sz="2800" u="sng" dirty="0" smtClean="0">
                <a:solidFill>
                  <a:schemeClr val="bg2">
                    <a:lumMod val="75000"/>
                  </a:schemeClr>
                </a:solidFill>
              </a:rPr>
              <a:t>O</a:t>
            </a:r>
            <a:br>
              <a:rPr lang="en-GB" sz="2800" u="sng" dirty="0" smtClean="0">
                <a:solidFill>
                  <a:schemeClr val="bg2">
                    <a:lumMod val="75000"/>
                  </a:schemeClr>
                </a:solidFill>
              </a:rPr>
            </a:br>
            <a:r>
              <a:rPr lang="en-GB" sz="2800" u="sng" dirty="0" smtClean="0">
                <a:solidFill>
                  <a:schemeClr val="bg2">
                    <a:lumMod val="75000"/>
                  </a:schemeClr>
                </a:solidFill>
              </a:rPr>
              <a:t>P</a:t>
            </a:r>
            <a:br>
              <a:rPr lang="en-GB" sz="2800" u="sng" dirty="0" smtClean="0">
                <a:solidFill>
                  <a:schemeClr val="bg2">
                    <a:lumMod val="75000"/>
                  </a:schemeClr>
                </a:solidFill>
              </a:rPr>
            </a:br>
            <a:r>
              <a:rPr lang="en-GB" sz="2800" u="sng" dirty="0" smtClean="0">
                <a:solidFill>
                  <a:schemeClr val="bg2">
                    <a:lumMod val="75000"/>
                  </a:schemeClr>
                </a:solidFill>
              </a:rPr>
              <a:t>A</a:t>
            </a:r>
            <a:br>
              <a:rPr lang="en-GB" sz="2800" u="sng" dirty="0" smtClean="0">
                <a:solidFill>
                  <a:schemeClr val="bg2">
                    <a:lumMod val="75000"/>
                  </a:schemeClr>
                </a:solidFill>
              </a:rPr>
            </a:br>
            <a:r>
              <a:rPr lang="en-GB" sz="2800" u="sng" dirty="0" smtClean="0">
                <a:solidFill>
                  <a:schemeClr val="bg2">
                    <a:lumMod val="75000"/>
                  </a:schemeClr>
                </a:solidFill>
              </a:rPr>
              <a:t>S</a:t>
            </a:r>
          </a:p>
          <a:p>
            <a:pPr algn="r"/>
            <a:r>
              <a:rPr lang="en-GB" sz="2800" u="sng" dirty="0" smtClean="0">
                <a:solidFill>
                  <a:schemeClr val="bg2">
                    <a:lumMod val="75000"/>
                  </a:schemeClr>
                </a:solidFill>
              </a:rPr>
              <a:t>D</a:t>
            </a:r>
            <a:endParaRPr lang="en-GB" sz="2800" u="sng" dirty="0">
              <a:solidFill>
                <a:schemeClr val="bg2">
                  <a:lumMod val="75000"/>
                </a:schemeClr>
              </a:solidFill>
            </a:endParaRPr>
          </a:p>
        </p:txBody>
      </p:sp>
      <p:sp>
        <p:nvSpPr>
          <p:cNvPr id="6" name="TextBox 5"/>
          <p:cNvSpPr txBox="1"/>
          <p:nvPr/>
        </p:nvSpPr>
        <p:spPr>
          <a:xfrm>
            <a:off x="8136904" y="1196752"/>
            <a:ext cx="1043608" cy="5693866"/>
          </a:xfrm>
          <a:prstGeom prst="rect">
            <a:avLst/>
          </a:prstGeom>
          <a:noFill/>
        </p:spPr>
        <p:txBody>
          <a:bodyPr wrap="square" rtlCol="0">
            <a:spAutoFit/>
          </a:bodyPr>
          <a:lstStyle/>
          <a:p>
            <a:r>
              <a:rPr lang="en-GB" sz="2800" u="sng" dirty="0" smtClean="0">
                <a:solidFill>
                  <a:schemeClr val="bg2">
                    <a:lumMod val="75000"/>
                  </a:schemeClr>
                </a:solidFill>
              </a:rPr>
              <a:t>F</a:t>
            </a:r>
            <a:br>
              <a:rPr lang="en-GB" sz="2800" u="sng" dirty="0" smtClean="0">
                <a:solidFill>
                  <a:schemeClr val="bg2">
                    <a:lumMod val="75000"/>
                  </a:schemeClr>
                </a:solidFill>
              </a:rPr>
            </a:br>
            <a:r>
              <a:rPr lang="en-GB" sz="2800" u="sng" dirty="0" smtClean="0">
                <a:solidFill>
                  <a:schemeClr val="bg2">
                    <a:lumMod val="75000"/>
                  </a:schemeClr>
                </a:solidFill>
              </a:rPr>
              <a:t>G</a:t>
            </a:r>
            <a:br>
              <a:rPr lang="en-GB" sz="2800" u="sng" dirty="0" smtClean="0">
                <a:solidFill>
                  <a:schemeClr val="bg2">
                    <a:lumMod val="75000"/>
                  </a:schemeClr>
                </a:solidFill>
              </a:rPr>
            </a:br>
            <a:r>
              <a:rPr lang="en-GB" sz="2800" u="sng" dirty="0" smtClean="0">
                <a:solidFill>
                  <a:schemeClr val="bg2">
                    <a:lumMod val="75000"/>
                  </a:schemeClr>
                </a:solidFill>
              </a:rPr>
              <a:t>H</a:t>
            </a:r>
          </a:p>
          <a:p>
            <a:r>
              <a:rPr lang="en-GB" sz="2800" u="sng" dirty="0" smtClean="0">
                <a:solidFill>
                  <a:schemeClr val="bg2">
                    <a:lumMod val="75000"/>
                  </a:schemeClr>
                </a:solidFill>
              </a:rPr>
              <a:t>J</a:t>
            </a:r>
            <a:br>
              <a:rPr lang="en-GB" sz="2800" u="sng" dirty="0" smtClean="0">
                <a:solidFill>
                  <a:schemeClr val="bg2">
                    <a:lumMod val="75000"/>
                  </a:schemeClr>
                </a:solidFill>
              </a:rPr>
            </a:br>
            <a:r>
              <a:rPr lang="en-GB" sz="2800" u="sng" dirty="0" smtClean="0">
                <a:solidFill>
                  <a:schemeClr val="bg2">
                    <a:lumMod val="75000"/>
                  </a:schemeClr>
                </a:solidFill>
              </a:rPr>
              <a:t>K</a:t>
            </a:r>
            <a:br>
              <a:rPr lang="en-GB" sz="2800" u="sng" dirty="0" smtClean="0">
                <a:solidFill>
                  <a:schemeClr val="bg2">
                    <a:lumMod val="75000"/>
                  </a:schemeClr>
                </a:solidFill>
              </a:rPr>
            </a:br>
            <a:r>
              <a:rPr lang="en-GB" sz="2800" u="sng" dirty="0" smtClean="0">
                <a:solidFill>
                  <a:schemeClr val="bg2">
                    <a:lumMod val="75000"/>
                  </a:schemeClr>
                </a:solidFill>
              </a:rPr>
              <a:t>L</a:t>
            </a:r>
            <a:br>
              <a:rPr lang="en-GB" sz="2800" u="sng" dirty="0" smtClean="0">
                <a:solidFill>
                  <a:schemeClr val="bg2">
                    <a:lumMod val="75000"/>
                  </a:schemeClr>
                </a:solidFill>
              </a:rPr>
            </a:br>
            <a:r>
              <a:rPr lang="en-GB" sz="2800" u="sng" dirty="0" smtClean="0">
                <a:solidFill>
                  <a:schemeClr val="bg2">
                    <a:lumMod val="75000"/>
                  </a:schemeClr>
                </a:solidFill>
              </a:rPr>
              <a:t>Z</a:t>
            </a:r>
            <a:br>
              <a:rPr lang="en-GB" sz="2800" u="sng" dirty="0" smtClean="0">
                <a:solidFill>
                  <a:schemeClr val="bg2">
                    <a:lumMod val="75000"/>
                  </a:schemeClr>
                </a:solidFill>
              </a:rPr>
            </a:br>
            <a:r>
              <a:rPr lang="en-GB" sz="2800" u="sng" dirty="0" smtClean="0">
                <a:solidFill>
                  <a:schemeClr val="bg2">
                    <a:lumMod val="75000"/>
                  </a:schemeClr>
                </a:solidFill>
              </a:rPr>
              <a:t>X</a:t>
            </a:r>
            <a:br>
              <a:rPr lang="en-GB" sz="2800" u="sng" dirty="0" smtClean="0">
                <a:solidFill>
                  <a:schemeClr val="bg2">
                    <a:lumMod val="75000"/>
                  </a:schemeClr>
                </a:solidFill>
              </a:rPr>
            </a:br>
            <a:r>
              <a:rPr lang="en-GB" sz="2800" u="sng" dirty="0" smtClean="0">
                <a:solidFill>
                  <a:schemeClr val="bg2">
                    <a:lumMod val="75000"/>
                  </a:schemeClr>
                </a:solidFill>
              </a:rPr>
              <a:t>C</a:t>
            </a:r>
            <a:br>
              <a:rPr lang="en-GB" sz="2800" u="sng" dirty="0" smtClean="0">
                <a:solidFill>
                  <a:schemeClr val="bg2">
                    <a:lumMod val="75000"/>
                  </a:schemeClr>
                </a:solidFill>
              </a:rPr>
            </a:br>
            <a:r>
              <a:rPr lang="en-GB" sz="2800" u="sng" dirty="0" smtClean="0">
                <a:solidFill>
                  <a:schemeClr val="bg2">
                    <a:lumMod val="75000"/>
                  </a:schemeClr>
                </a:solidFill>
              </a:rPr>
              <a:t>V</a:t>
            </a:r>
            <a:br>
              <a:rPr lang="en-GB" sz="2800" u="sng" dirty="0" smtClean="0">
                <a:solidFill>
                  <a:schemeClr val="bg2">
                    <a:lumMod val="75000"/>
                  </a:schemeClr>
                </a:solidFill>
              </a:rPr>
            </a:br>
            <a:r>
              <a:rPr lang="en-GB" sz="2800" u="sng" dirty="0" smtClean="0">
                <a:solidFill>
                  <a:schemeClr val="bg2">
                    <a:lumMod val="75000"/>
                  </a:schemeClr>
                </a:solidFill>
              </a:rPr>
              <a:t>B</a:t>
            </a:r>
            <a:br>
              <a:rPr lang="en-GB" sz="2800" u="sng" dirty="0" smtClean="0">
                <a:solidFill>
                  <a:schemeClr val="bg2">
                    <a:lumMod val="75000"/>
                  </a:schemeClr>
                </a:solidFill>
              </a:rPr>
            </a:br>
            <a:r>
              <a:rPr lang="en-GB" sz="2800" u="sng" dirty="0" smtClean="0">
                <a:solidFill>
                  <a:schemeClr val="bg2">
                    <a:lumMod val="75000"/>
                  </a:schemeClr>
                </a:solidFill>
              </a:rPr>
              <a:t>N</a:t>
            </a:r>
            <a:br>
              <a:rPr lang="en-GB" sz="2800" u="sng" dirty="0" smtClean="0">
                <a:solidFill>
                  <a:schemeClr val="bg2">
                    <a:lumMod val="75000"/>
                  </a:schemeClr>
                </a:solidFill>
              </a:rPr>
            </a:br>
            <a:r>
              <a:rPr lang="en-GB" sz="2800" u="sng" dirty="0" smtClean="0">
                <a:solidFill>
                  <a:schemeClr val="bg2">
                    <a:lumMod val="75000"/>
                  </a:schemeClr>
                </a:solidFill>
              </a:rPr>
              <a:t>M</a:t>
            </a:r>
            <a:endParaRPr lang="en-GB" sz="2800" u="sng" dirty="0">
              <a:solidFill>
                <a:schemeClr val="bg2">
                  <a:lumMod val="75000"/>
                </a:schemeClr>
              </a:solidFill>
            </a:endParaRPr>
          </a:p>
        </p:txBody>
      </p:sp>
      <p:sp>
        <p:nvSpPr>
          <p:cNvPr id="7" name="TextBox 6"/>
          <p:cNvSpPr txBox="1"/>
          <p:nvPr/>
        </p:nvSpPr>
        <p:spPr>
          <a:xfrm>
            <a:off x="1043608" y="2362522"/>
            <a:ext cx="7056784" cy="3154710"/>
          </a:xfrm>
          <a:prstGeom prst="rect">
            <a:avLst/>
          </a:prstGeom>
          <a:noFill/>
        </p:spPr>
        <p:txBody>
          <a:bodyPr wrap="square" rtlCol="0">
            <a:spAutoFit/>
          </a:bodyPr>
          <a:lstStyle/>
          <a:p>
            <a:pPr algn="ctr"/>
            <a:r>
              <a:rPr lang="en-GB" sz="19900" dirty="0" smtClean="0">
                <a:hlinkClick r:id="" action="ppaction://hlinkshowjump?jump=nextslide"/>
              </a:rPr>
              <a:t>NEXT</a:t>
            </a:r>
            <a:endParaRPr lang="en-GB" sz="19900" dirty="0"/>
          </a:p>
        </p:txBody>
      </p:sp>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 bet your getting bored of this!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Q81. Who’s a dinosaur?</a:t>
            </a:r>
            <a:endParaRPr lang="en-GB" dirty="0"/>
          </a:p>
        </p:txBody>
      </p:sp>
      <p:sp>
        <p:nvSpPr>
          <p:cNvPr id="3" name="Content Placeholder 2"/>
          <p:cNvSpPr>
            <a:spLocks noGrp="1"/>
          </p:cNvSpPr>
          <p:nvPr>
            <p:ph idx="1"/>
          </p:nvPr>
        </p:nvSpPr>
        <p:spPr/>
        <p:txBody>
          <a:bodyPr/>
          <a:lstStyle/>
          <a:p>
            <a:pPr>
              <a:buNone/>
            </a:pPr>
            <a:r>
              <a:rPr lang="en-GB" dirty="0" err="1" smtClean="0">
                <a:hlinkClick r:id="" action="ppaction://hlinkshowjump?jump=lastslide"/>
              </a:rPr>
              <a:t>Erm</a:t>
            </a:r>
            <a:r>
              <a:rPr lang="en-GB" dirty="0" smtClean="0">
                <a:hlinkClick r:id="" action="ppaction://hlinkshowjump?jump=lastslide"/>
              </a:rPr>
              <a:t>... Barney?</a:t>
            </a:r>
            <a:endParaRPr lang="en-GB" dirty="0" smtClean="0"/>
          </a:p>
          <a:p>
            <a:pPr>
              <a:buNone/>
            </a:pPr>
            <a:r>
              <a:rPr lang="en-GB" dirty="0" smtClean="0">
                <a:hlinkClick r:id="" action="ppaction://hlinkshowjump?jump=nextslide"/>
              </a:rPr>
              <a:t>Barney</a:t>
            </a:r>
          </a:p>
          <a:p>
            <a:pPr>
              <a:buNone/>
            </a:pPr>
            <a:r>
              <a:rPr lang="en-GB" dirty="0" smtClean="0">
                <a:hlinkClick r:id="" action="ppaction://hlinkshowjump?jump=nextslide"/>
              </a:rPr>
              <a:t>Barney</a:t>
            </a:r>
            <a:endParaRPr lang="en-GB" dirty="0" smtClean="0"/>
          </a:p>
          <a:p>
            <a:pPr>
              <a:buNone/>
            </a:pPr>
            <a:r>
              <a:rPr lang="en-GB" dirty="0" smtClean="0">
                <a:hlinkClick r:id="" action="ppaction://hlinkshowjump?jump=lastslide"/>
              </a:rPr>
              <a:t>Thomas the Tank Engine</a:t>
            </a:r>
            <a:endParaRPr lang="en-GB" dirty="0"/>
          </a:p>
        </p:txBody>
      </p:sp>
    </p:spTree>
  </p:cSld>
  <p:clrMapOvr>
    <a:masterClrMapping/>
  </p:clrMapOvr>
  <p:transition advClick="0"/>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Q82. LOL PIC! / EASY QUESTION!</a:t>
            </a:r>
            <a:endParaRPr lang="en-GB" dirty="0"/>
          </a:p>
        </p:txBody>
      </p:sp>
      <p:pic>
        <p:nvPicPr>
          <p:cNvPr id="4" name="Content Placeholder 3" descr="plb_wth.jpg"/>
          <p:cNvPicPr>
            <a:picLocks noGrp="1" noChangeAspect="1"/>
          </p:cNvPicPr>
          <p:nvPr>
            <p:ph idx="1"/>
          </p:nvPr>
        </p:nvPicPr>
        <p:blipFill>
          <a:blip r:embed="rId2" cstate="print"/>
          <a:stretch>
            <a:fillRect/>
          </a:stretch>
        </p:blipFill>
        <p:spPr>
          <a:xfrm>
            <a:off x="323528" y="1628800"/>
            <a:ext cx="5918200" cy="4457700"/>
          </a:xfrm>
        </p:spPr>
      </p:pic>
      <p:sp>
        <p:nvSpPr>
          <p:cNvPr id="5" name="Title 1"/>
          <p:cNvSpPr txBox="1">
            <a:spLocks/>
          </p:cNvSpPr>
          <p:nvPr/>
        </p:nvSpPr>
        <p:spPr>
          <a:xfrm rot="5400000">
            <a:off x="5453843" y="2403141"/>
            <a:ext cx="4464497" cy="291581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hlinkClick r:id="" action="ppaction://hlinkshowjump?jump=nextslide"/>
              </a:rPr>
              <a:t>NEXT</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eplepsy_warn.png"/>
          <p:cNvPicPr>
            <a:picLocks noChangeAspect="1"/>
          </p:cNvPicPr>
          <p:nvPr/>
        </p:nvPicPr>
        <p:blipFill>
          <a:blip r:embed="rId3" cstate="print"/>
          <a:stretch>
            <a:fillRect/>
          </a:stretch>
        </p:blipFill>
        <p:spPr>
          <a:xfrm>
            <a:off x="611560" y="6192688"/>
            <a:ext cx="658416" cy="548680"/>
          </a:xfrm>
          <a:prstGeom prst="rect">
            <a:avLst/>
          </a:prstGeom>
        </p:spPr>
      </p:pic>
      <p:sp>
        <p:nvSpPr>
          <p:cNvPr id="7" name="TextBox 6"/>
          <p:cNvSpPr txBox="1"/>
          <p:nvPr/>
        </p:nvSpPr>
        <p:spPr>
          <a:xfrm>
            <a:off x="1259632" y="6300028"/>
            <a:ext cx="5112568" cy="369332"/>
          </a:xfrm>
          <a:prstGeom prst="rect">
            <a:avLst/>
          </a:prstGeom>
          <a:noFill/>
        </p:spPr>
        <p:txBody>
          <a:bodyPr wrap="square" rtlCol="0">
            <a:spAutoFit/>
          </a:bodyPr>
          <a:lstStyle/>
          <a:p>
            <a:r>
              <a:rPr lang="en-GB" dirty="0" smtClean="0"/>
              <a:t>Yet, another, epilepsy warning!</a:t>
            </a:r>
            <a:endParaRPr lang="en-GB" dirty="0"/>
          </a:p>
        </p:txBody>
      </p:sp>
    </p:spTree>
  </p:cSld>
  <p:clrMapOvr>
    <a:masterClrMapping/>
  </p:clrMapOvr>
  <p:transition advClick="0"/>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Q83. What colour was the sign on the previous slide?</a:t>
            </a:r>
            <a:endParaRPr lang="en-GB" dirty="0"/>
          </a:p>
        </p:txBody>
      </p:sp>
      <p:pic>
        <p:nvPicPr>
          <p:cNvPr id="4" name="Picture 3" descr="bk.png">
            <a:hlinkClick r:id="" action="ppaction://hlinkshowjump?jump=lastslide"/>
          </p:cNvPr>
          <p:cNvPicPr>
            <a:picLocks noChangeAspect="1"/>
          </p:cNvPicPr>
          <p:nvPr/>
        </p:nvPicPr>
        <p:blipFill>
          <a:blip r:embed="rId2"/>
          <a:stretch>
            <a:fillRect/>
          </a:stretch>
        </p:blipFill>
        <p:spPr>
          <a:xfrm>
            <a:off x="4860032" y="4365104"/>
            <a:ext cx="969276" cy="936104"/>
          </a:xfrm>
          <a:prstGeom prst="rect">
            <a:avLst/>
          </a:prstGeom>
        </p:spPr>
      </p:pic>
      <p:pic>
        <p:nvPicPr>
          <p:cNvPr id="5" name="Picture 4" descr="bl.png">
            <a:hlinkClick r:id="" action="ppaction://hlinkshowjump?jump=lastslide"/>
          </p:cNvPr>
          <p:cNvPicPr>
            <a:picLocks noChangeAspect="1"/>
          </p:cNvPicPr>
          <p:nvPr/>
        </p:nvPicPr>
        <p:blipFill>
          <a:blip r:embed="rId3"/>
          <a:stretch>
            <a:fillRect/>
          </a:stretch>
        </p:blipFill>
        <p:spPr>
          <a:xfrm>
            <a:off x="7308304" y="3501008"/>
            <a:ext cx="969276" cy="1008112"/>
          </a:xfrm>
          <a:prstGeom prst="rect">
            <a:avLst/>
          </a:prstGeom>
        </p:spPr>
      </p:pic>
      <p:pic>
        <p:nvPicPr>
          <p:cNvPr id="6" name="Picture 5" descr="gr.png">
            <a:hlinkClick r:id="" action="ppaction://hlinkshowjump?jump=lastslide"/>
          </p:cNvPr>
          <p:cNvPicPr>
            <a:picLocks noChangeAspect="1"/>
          </p:cNvPicPr>
          <p:nvPr/>
        </p:nvPicPr>
        <p:blipFill>
          <a:blip r:embed="rId4"/>
          <a:stretch>
            <a:fillRect/>
          </a:stretch>
        </p:blipFill>
        <p:spPr>
          <a:xfrm>
            <a:off x="2987824" y="4653136"/>
            <a:ext cx="969276" cy="936104"/>
          </a:xfrm>
          <a:prstGeom prst="rect">
            <a:avLst/>
          </a:prstGeom>
        </p:spPr>
      </p:pic>
      <p:pic>
        <p:nvPicPr>
          <p:cNvPr id="7" name="Picture 6" descr="pk.png">
            <a:hlinkClick r:id="" action="ppaction://hlinkshowjump?jump=lastslide"/>
          </p:cNvPr>
          <p:cNvPicPr>
            <a:picLocks noChangeAspect="1"/>
          </p:cNvPicPr>
          <p:nvPr/>
        </p:nvPicPr>
        <p:blipFill>
          <a:blip r:embed="rId5"/>
          <a:stretch>
            <a:fillRect/>
          </a:stretch>
        </p:blipFill>
        <p:spPr>
          <a:xfrm>
            <a:off x="5436096" y="2060849"/>
            <a:ext cx="969276" cy="936104"/>
          </a:xfrm>
          <a:prstGeom prst="rect">
            <a:avLst/>
          </a:prstGeom>
        </p:spPr>
      </p:pic>
      <p:pic>
        <p:nvPicPr>
          <p:cNvPr id="9" name="Picture 8" descr="rd.png">
            <a:hlinkClick r:id="" action="ppaction://hlinkshowjump?jump=lastslide"/>
          </p:cNvPr>
          <p:cNvPicPr>
            <a:picLocks noChangeAspect="1"/>
          </p:cNvPicPr>
          <p:nvPr/>
        </p:nvPicPr>
        <p:blipFill>
          <a:blip r:embed="rId6"/>
          <a:stretch>
            <a:fillRect/>
          </a:stretch>
        </p:blipFill>
        <p:spPr>
          <a:xfrm>
            <a:off x="1043608" y="4149080"/>
            <a:ext cx="969276" cy="936104"/>
          </a:xfrm>
          <a:prstGeom prst="rect">
            <a:avLst/>
          </a:prstGeom>
        </p:spPr>
      </p:pic>
      <p:pic>
        <p:nvPicPr>
          <p:cNvPr id="10" name="Picture 9" descr="wt.png">
            <a:hlinkClick r:id="" action="ppaction://hlinkshowjump?jump=lastslide"/>
          </p:cNvPr>
          <p:cNvPicPr>
            <a:picLocks noChangeAspect="1"/>
          </p:cNvPicPr>
          <p:nvPr/>
        </p:nvPicPr>
        <p:blipFill>
          <a:blip r:embed="rId7"/>
          <a:stretch>
            <a:fillRect/>
          </a:stretch>
        </p:blipFill>
        <p:spPr>
          <a:xfrm>
            <a:off x="899592" y="2060848"/>
            <a:ext cx="969276" cy="936104"/>
          </a:xfrm>
          <a:prstGeom prst="rect">
            <a:avLst/>
          </a:prstGeom>
        </p:spPr>
      </p:pic>
      <p:pic>
        <p:nvPicPr>
          <p:cNvPr id="11" name="Picture 10" descr="yel.png">
            <a:hlinkClick r:id="" action="ppaction://hlinkshowjump?jump=nextslide"/>
          </p:cNvPr>
          <p:cNvPicPr>
            <a:picLocks noChangeAspect="1"/>
          </p:cNvPicPr>
          <p:nvPr/>
        </p:nvPicPr>
        <p:blipFill>
          <a:blip r:embed="rId8"/>
          <a:stretch>
            <a:fillRect/>
          </a:stretch>
        </p:blipFill>
        <p:spPr>
          <a:xfrm>
            <a:off x="2987824" y="2564904"/>
            <a:ext cx="969276" cy="936104"/>
          </a:xfrm>
          <a:prstGeom prst="rect">
            <a:avLst/>
          </a:prstGeom>
        </p:spPr>
      </p:pic>
      <p:pic>
        <p:nvPicPr>
          <p:cNvPr id="12" name="Picture 11" descr="rb.gif">
            <a:hlinkClick r:id="" action="ppaction://hlinkshowjump?jump=lastslide"/>
          </p:cNvPr>
          <p:cNvPicPr>
            <a:picLocks noChangeAspect="1"/>
          </p:cNvPicPr>
          <p:nvPr/>
        </p:nvPicPr>
        <p:blipFill>
          <a:blip r:embed="rId9"/>
          <a:stretch>
            <a:fillRect/>
          </a:stretch>
        </p:blipFill>
        <p:spPr>
          <a:xfrm>
            <a:off x="6804248" y="5157192"/>
            <a:ext cx="936104" cy="936104"/>
          </a:xfrm>
          <a:prstGeom prst="rect">
            <a:avLst/>
          </a:prstGeom>
        </p:spPr>
      </p:pic>
    </p:spTree>
  </p:cSld>
  <p:clrMapOvr>
    <a:masterClrMapping/>
  </p:clrMapOvr>
  <p:transition advClick="0"/>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Q84. Which is the best console?</a:t>
            </a:r>
            <a:endParaRPr lang="en-GB" dirty="0"/>
          </a:p>
        </p:txBody>
      </p:sp>
      <p:pic>
        <p:nvPicPr>
          <p:cNvPr id="4" name="Content Placeholder 3" descr="ps3.png">
            <a:hlinkClick r:id="" action="ppaction://hlinkshowjump?jump=lastslide"/>
          </p:cNvPr>
          <p:cNvPicPr>
            <a:picLocks noGrp="1" noChangeAspect="1"/>
          </p:cNvPicPr>
          <p:nvPr>
            <p:ph idx="1"/>
          </p:nvPr>
        </p:nvPicPr>
        <p:blipFill>
          <a:blip r:embed="rId2" cstate="print"/>
          <a:stretch>
            <a:fillRect/>
          </a:stretch>
        </p:blipFill>
        <p:spPr>
          <a:xfrm>
            <a:off x="251520" y="1137239"/>
            <a:ext cx="4680520" cy="4274447"/>
          </a:xfrm>
        </p:spPr>
      </p:pic>
      <p:pic>
        <p:nvPicPr>
          <p:cNvPr id="6" name="Picture 5" descr="wii.png">
            <a:hlinkClick r:id="" action="ppaction://hlinkshowjump?jump=lastslide"/>
          </p:cNvPr>
          <p:cNvPicPr>
            <a:picLocks noChangeAspect="1"/>
          </p:cNvPicPr>
          <p:nvPr/>
        </p:nvPicPr>
        <p:blipFill>
          <a:blip r:embed="rId3" cstate="print"/>
          <a:stretch>
            <a:fillRect/>
          </a:stretch>
        </p:blipFill>
        <p:spPr>
          <a:xfrm>
            <a:off x="4806280" y="1484784"/>
            <a:ext cx="4337720" cy="4337720"/>
          </a:xfrm>
          <a:prstGeom prst="rect">
            <a:avLst/>
          </a:prstGeom>
        </p:spPr>
      </p:pic>
      <p:pic>
        <p:nvPicPr>
          <p:cNvPr id="5" name="Picture 4" descr="360.png">
            <a:hlinkClick r:id="" action="ppaction://hlinkshowjump?jump=nextslide"/>
          </p:cNvPr>
          <p:cNvPicPr>
            <a:picLocks noChangeAspect="1"/>
          </p:cNvPicPr>
          <p:nvPr/>
        </p:nvPicPr>
        <p:blipFill>
          <a:blip r:embed="rId4" cstate="print"/>
          <a:stretch>
            <a:fillRect/>
          </a:stretch>
        </p:blipFill>
        <p:spPr>
          <a:xfrm>
            <a:off x="2411760" y="1772816"/>
            <a:ext cx="4421892" cy="4868137"/>
          </a:xfrm>
          <a:prstGeom prst="rect">
            <a:avLst/>
          </a:prstGeom>
        </p:spPr>
      </p:pic>
    </p:spTree>
  </p:cSld>
  <p:clrMapOvr>
    <a:masterClrMapping/>
  </p:clrMapOvr>
  <p:transition advClick="0"/>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w2.PNG">
            <a:hlinkClick r:id="" action="ppaction://hlinkshowjump?jump=lastslide"/>
          </p:cNvPr>
          <p:cNvPicPr>
            <a:picLocks noChangeAspect="1"/>
          </p:cNvPicPr>
          <p:nvPr/>
        </p:nvPicPr>
        <p:blipFill>
          <a:blip r:embed="rId2" cstate="print"/>
          <a:stretch>
            <a:fillRect/>
          </a:stretch>
        </p:blipFill>
        <p:spPr>
          <a:xfrm>
            <a:off x="755576" y="1628800"/>
            <a:ext cx="3096344" cy="4405655"/>
          </a:xfrm>
          <a:prstGeom prst="rect">
            <a:avLst/>
          </a:prstGeom>
        </p:spPr>
      </p:pic>
      <p:pic>
        <p:nvPicPr>
          <p:cNvPr id="5" name="Picture 4" descr="lbp.png">
            <a:hlinkClick r:id="" action="ppaction://hlinkshowjump?jump=lastslide"/>
          </p:cNvPr>
          <p:cNvPicPr>
            <a:picLocks noChangeAspect="1"/>
          </p:cNvPicPr>
          <p:nvPr/>
        </p:nvPicPr>
        <p:blipFill>
          <a:blip r:embed="rId3" cstate="print"/>
          <a:stretch>
            <a:fillRect/>
          </a:stretch>
        </p:blipFill>
        <p:spPr>
          <a:xfrm>
            <a:off x="5364088" y="1772816"/>
            <a:ext cx="3251941" cy="3734651"/>
          </a:xfrm>
          <a:prstGeom prst="rect">
            <a:avLst/>
          </a:prstGeom>
        </p:spPr>
      </p:pic>
      <p:sp>
        <p:nvSpPr>
          <p:cNvPr id="2" name="Title 1"/>
          <p:cNvSpPr>
            <a:spLocks noGrp="1"/>
          </p:cNvSpPr>
          <p:nvPr>
            <p:ph type="title"/>
          </p:nvPr>
        </p:nvSpPr>
        <p:spPr/>
        <p:txBody>
          <a:bodyPr/>
          <a:lstStyle/>
          <a:p>
            <a:r>
              <a:rPr lang="en-GB" dirty="0" smtClean="0"/>
              <a:t>Q85. Which is the best game?</a:t>
            </a:r>
            <a:endParaRPr lang="en-GB" dirty="0"/>
          </a:p>
        </p:txBody>
      </p:sp>
      <p:pic>
        <p:nvPicPr>
          <p:cNvPr id="4" name="Content Placeholder 3" descr="g2.jpg">
            <a:hlinkClick r:id="" action="ppaction://hlinkshowjump?jump=nextslide"/>
          </p:cNvPr>
          <p:cNvPicPr>
            <a:picLocks noGrp="1" noChangeAspect="1"/>
          </p:cNvPicPr>
          <p:nvPr>
            <p:ph idx="1"/>
          </p:nvPr>
        </p:nvPicPr>
        <p:blipFill>
          <a:blip r:embed="rId4" cstate="print"/>
          <a:stretch>
            <a:fillRect/>
          </a:stretch>
        </p:blipFill>
        <p:spPr>
          <a:xfrm>
            <a:off x="2843808" y="1844825"/>
            <a:ext cx="3456384" cy="4320480"/>
          </a:xfrm>
        </p:spPr>
      </p:pic>
    </p:spTree>
  </p:cSld>
  <p:clrMapOvr>
    <a:masterClrMapping/>
  </p:clrMapOvr>
  <p:transition advClick="0"/>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iin.wmv">
            <a:hlinkClick r:id="" action="ppaction://media"/>
          </p:cNvPr>
          <p:cNvPicPr>
            <a:picLocks noGrp="1" noRot="1" noChangeAspect="1"/>
          </p:cNvPicPr>
          <p:nvPr>
            <p:ph idx="1"/>
            <a:videoFile r:link="rId1"/>
          </p:nvPr>
        </p:nvPicPr>
        <p:blipFill>
          <a:blip r:embed="rId3" cstate="print"/>
          <a:stretch>
            <a:fillRect/>
          </a:stretch>
        </p:blipFill>
        <p:spPr>
          <a:xfrm>
            <a:off x="179512" y="1268760"/>
            <a:ext cx="8784976" cy="489654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457200" y="53752"/>
            <a:ext cx="8229600" cy="1143000"/>
          </a:xfrm>
        </p:spPr>
        <p:txBody>
          <a:bodyPr>
            <a:normAutofit fontScale="90000"/>
          </a:bodyPr>
          <a:lstStyle/>
          <a:p>
            <a:r>
              <a:rPr lang="en-GB" dirty="0" smtClean="0"/>
              <a:t>Q86. Can you cope with the annoying Japanese song? AIIN!</a:t>
            </a:r>
            <a:endParaRPr lang="en-GB" dirty="0"/>
          </a:p>
        </p:txBody>
      </p:sp>
      <p:pic>
        <p:nvPicPr>
          <p:cNvPr id="5" name="Picture 4" descr="maze_line.png">
            <a:hlinkHover r:id="" action="ppaction://hlinkshowjump?jump=lastslide"/>
          </p:cNvPr>
          <p:cNvPicPr>
            <a:picLocks noChangeAspect="1"/>
          </p:cNvPicPr>
          <p:nvPr/>
        </p:nvPicPr>
        <p:blipFill>
          <a:blip r:embed="rId4" cstate="print"/>
          <a:stretch>
            <a:fillRect/>
          </a:stretch>
        </p:blipFill>
        <p:spPr>
          <a:xfrm>
            <a:off x="0" y="6237312"/>
            <a:ext cx="9144000" cy="45719"/>
          </a:xfrm>
          <a:prstGeom prst="rect">
            <a:avLst/>
          </a:prstGeom>
        </p:spPr>
      </p:pic>
      <p:sp>
        <p:nvSpPr>
          <p:cNvPr id="6" name="TextBox 5"/>
          <p:cNvSpPr txBox="1"/>
          <p:nvPr/>
        </p:nvSpPr>
        <p:spPr>
          <a:xfrm>
            <a:off x="2627784" y="6237312"/>
            <a:ext cx="6516216" cy="646331"/>
          </a:xfrm>
          <a:prstGeom prst="rect">
            <a:avLst/>
          </a:prstGeom>
          <a:noFill/>
        </p:spPr>
        <p:txBody>
          <a:bodyPr wrap="square" rtlCol="0">
            <a:spAutoFit/>
          </a:bodyPr>
          <a:lstStyle/>
          <a:p>
            <a:r>
              <a:rPr lang="en-GB" dirty="0" smtClean="0"/>
              <a:t>&lt;- You can’t skip now because the line kills you! Also, you can’t pause the video, either! EVERY SIDE KILLS YOU!</a:t>
            </a:r>
            <a:endParaRPr lang="en-GB" dirty="0"/>
          </a:p>
        </p:txBody>
      </p:sp>
      <p:sp>
        <p:nvSpPr>
          <p:cNvPr id="8" name="Rectangle 7"/>
          <p:cNvSpPr/>
          <p:nvPr/>
        </p:nvSpPr>
        <p:spPr>
          <a:xfrm>
            <a:off x="179512" y="1268760"/>
            <a:ext cx="8784976" cy="4896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maze_line.png">
            <a:hlinkHover r:id="" action="ppaction://hlinkshowjump?jump=lastslide"/>
          </p:cNvPr>
          <p:cNvPicPr>
            <a:picLocks noChangeAspect="1"/>
          </p:cNvPicPr>
          <p:nvPr/>
        </p:nvPicPr>
        <p:blipFill>
          <a:blip r:embed="rId4" cstate="print"/>
          <a:stretch>
            <a:fillRect/>
          </a:stretch>
        </p:blipFill>
        <p:spPr>
          <a:xfrm>
            <a:off x="0" y="0"/>
            <a:ext cx="9144000" cy="45719"/>
          </a:xfrm>
          <a:prstGeom prst="rect">
            <a:avLst/>
          </a:prstGeom>
        </p:spPr>
      </p:pic>
      <p:pic>
        <p:nvPicPr>
          <p:cNvPr id="10" name="Picture 9" descr="maze_line.png">
            <a:hlinkHover r:id="" action="ppaction://hlinkshowjump?jump=lastslide"/>
          </p:cNvPr>
          <p:cNvPicPr>
            <a:picLocks noChangeAspect="1"/>
          </p:cNvPicPr>
          <p:nvPr/>
        </p:nvPicPr>
        <p:blipFill>
          <a:blip r:embed="rId4" cstate="print"/>
          <a:stretch>
            <a:fillRect/>
          </a:stretch>
        </p:blipFill>
        <p:spPr>
          <a:xfrm rot="5400000">
            <a:off x="-4549141" y="1641437"/>
            <a:ext cx="9144000" cy="45719"/>
          </a:xfrm>
          <a:prstGeom prst="rect">
            <a:avLst/>
          </a:prstGeom>
        </p:spPr>
      </p:pic>
      <p:pic>
        <p:nvPicPr>
          <p:cNvPr id="11" name="Picture 10" descr="maze_line.png">
            <a:hlinkHover r:id="" action="ppaction://hlinkshowjump?jump=lastslide"/>
          </p:cNvPr>
          <p:cNvPicPr>
            <a:picLocks noChangeAspect="1"/>
          </p:cNvPicPr>
          <p:nvPr/>
        </p:nvPicPr>
        <p:blipFill>
          <a:blip r:embed="rId4" cstate="print"/>
          <a:stretch>
            <a:fillRect/>
          </a:stretch>
        </p:blipFill>
        <p:spPr>
          <a:xfrm rot="5400000">
            <a:off x="4549141" y="1641437"/>
            <a:ext cx="9144000" cy="45719"/>
          </a:xfrm>
          <a:prstGeom prst="rect">
            <a:avLst/>
          </a:prstGeom>
        </p:spPr>
      </p:pic>
    </p:spTree>
  </p:cSld>
  <p:clrMapOvr>
    <a:masterClrMapping/>
  </p:clrMapOvr>
  <p:transition advClick="0" advTm="19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Q87. Are you happy that your almost at the end of this game?</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YES</a:t>
            </a:r>
          </a:p>
          <a:p>
            <a:pPr>
              <a:buNone/>
            </a:pPr>
            <a:r>
              <a:rPr lang="en-GB" dirty="0" smtClean="0">
                <a:hlinkClick r:id="" action="ppaction://hlinkshowjump?jump=nextslide"/>
              </a:rPr>
              <a:t>NO</a:t>
            </a:r>
            <a:endParaRPr lang="en-GB" dirty="0"/>
          </a:p>
        </p:txBody>
      </p:sp>
    </p:spTree>
  </p:cSld>
  <p:clrMapOvr>
    <a:masterClrMapping/>
  </p:clrMapOvr>
  <p:transition advClick="0"/>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Q88. Well you won’t be after this maze! </a:t>
            </a:r>
            <a:r>
              <a:rPr lang="en-GB" dirty="0" err="1" smtClean="0"/>
              <a:t>Muahahahahahahahaha</a:t>
            </a:r>
            <a:r>
              <a:rPr lang="en-GB" dirty="0" smtClean="0"/>
              <a:t>!</a:t>
            </a:r>
            <a:endParaRPr lang="en-GB" dirty="0"/>
          </a:p>
        </p:txBody>
      </p:sp>
      <p:pic>
        <p:nvPicPr>
          <p:cNvPr id="5" name="Picture 4" descr="maze_click.png">
            <a:hlinkClick r:id="" action="ppaction://hlinkshowjump?jump=nextslide"/>
          </p:cNvPr>
          <p:cNvPicPr>
            <a:picLocks noChangeAspect="1"/>
          </p:cNvPicPr>
          <p:nvPr/>
        </p:nvPicPr>
        <p:blipFill>
          <a:blip r:embed="rId2" cstate="print"/>
          <a:stretch>
            <a:fillRect/>
          </a:stretch>
        </p:blipFill>
        <p:spPr>
          <a:xfrm>
            <a:off x="8892480" y="6120680"/>
            <a:ext cx="188640" cy="188640"/>
          </a:xfrm>
          <a:prstGeom prst="rect">
            <a:avLst/>
          </a:prstGeom>
        </p:spPr>
      </p:pic>
    </p:spTree>
  </p:cSld>
  <p:clrMapOvr>
    <a:masterClrMapping/>
  </p:clrMapOvr>
  <p:transition advClick="0"/>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457200" y="274638"/>
            <a:ext cx="8229600" cy="1143000"/>
          </a:xfrm>
        </p:spPr>
        <p:txBody>
          <a:bodyPr>
            <a:normAutofit fontScale="90000"/>
          </a:bodyPr>
          <a:lstStyle/>
          <a:p>
            <a:r>
              <a:rPr lang="en-GB" dirty="0" smtClean="0"/>
              <a:t>Q88. Well you won’t be after this maze! </a:t>
            </a:r>
            <a:r>
              <a:rPr lang="en-GB" dirty="0" err="1" smtClean="0"/>
              <a:t>Muahahahahahahahaha</a:t>
            </a:r>
            <a:r>
              <a:rPr lang="en-GB" dirty="0" smtClean="0"/>
              <a:t>!</a:t>
            </a:r>
            <a:endParaRPr lang="en-GB" dirty="0"/>
          </a:p>
        </p:txBody>
      </p:sp>
      <p:pic>
        <p:nvPicPr>
          <p:cNvPr id="4" name="Picture 3" descr="maze_click.png">
            <a:hlinkHover r:id="" action="ppaction://hlinkshowjump?jump=nextslide"/>
          </p:cNvPr>
          <p:cNvPicPr>
            <a:picLocks noChangeAspect="1"/>
          </p:cNvPicPr>
          <p:nvPr/>
        </p:nvPicPr>
        <p:blipFill>
          <a:blip r:embed="rId2" cstate="print"/>
          <a:stretch>
            <a:fillRect/>
          </a:stretch>
        </p:blipFill>
        <p:spPr>
          <a:xfrm>
            <a:off x="8919864" y="72008"/>
            <a:ext cx="188640" cy="188640"/>
          </a:xfrm>
          <a:prstGeom prst="rect">
            <a:avLst/>
          </a:prstGeom>
        </p:spPr>
      </p:pic>
      <p:pic>
        <p:nvPicPr>
          <p:cNvPr id="5" name="Picture 4" descr="maze_line.png">
            <a:hlinkHover r:id="" action="ppaction://hlinkshowjump?jump=lastslide"/>
          </p:cNvPr>
          <p:cNvPicPr>
            <a:picLocks noChangeAspect="1"/>
          </p:cNvPicPr>
          <p:nvPr/>
        </p:nvPicPr>
        <p:blipFill>
          <a:blip r:embed="rId3" cstate="print"/>
          <a:stretch>
            <a:fillRect/>
          </a:stretch>
        </p:blipFill>
        <p:spPr>
          <a:xfrm>
            <a:off x="0" y="6335609"/>
            <a:ext cx="9144000" cy="45719"/>
          </a:xfrm>
          <a:prstGeom prst="rect">
            <a:avLst/>
          </a:prstGeom>
        </p:spPr>
      </p:pic>
      <p:pic>
        <p:nvPicPr>
          <p:cNvPr id="6" name="Picture 5" descr="maze_line.png">
            <a:hlinkHover r:id="" action="ppaction://hlinkshowjump?jump=lastslide"/>
          </p:cNvPr>
          <p:cNvPicPr>
            <a:picLocks noChangeAspect="1"/>
          </p:cNvPicPr>
          <p:nvPr/>
        </p:nvPicPr>
        <p:blipFill>
          <a:blip r:embed="rId3" cstate="print"/>
          <a:stretch>
            <a:fillRect/>
          </a:stretch>
        </p:blipFill>
        <p:spPr>
          <a:xfrm>
            <a:off x="251520" y="6048672"/>
            <a:ext cx="8892480" cy="45719"/>
          </a:xfrm>
          <a:prstGeom prst="rect">
            <a:avLst/>
          </a:prstGeom>
        </p:spPr>
      </p:pic>
      <p:pic>
        <p:nvPicPr>
          <p:cNvPr id="7" name="Picture 6" descr="maze_line.png">
            <a:hlinkHover r:id="" action="ppaction://hlinkshowjump?jump=lastslide"/>
          </p:cNvPr>
          <p:cNvPicPr>
            <a:picLocks noChangeAspect="1"/>
          </p:cNvPicPr>
          <p:nvPr/>
        </p:nvPicPr>
        <p:blipFill>
          <a:blip r:embed="rId3" cstate="print"/>
          <a:stretch>
            <a:fillRect/>
          </a:stretch>
        </p:blipFill>
        <p:spPr>
          <a:xfrm rot="5400000" flipV="1">
            <a:off x="-3416364" y="2929468"/>
            <a:ext cx="6858000" cy="45719"/>
          </a:xfrm>
          <a:prstGeom prst="rect">
            <a:avLst/>
          </a:prstGeom>
        </p:spPr>
      </p:pic>
      <p:pic>
        <p:nvPicPr>
          <p:cNvPr id="8" name="Picture 7" descr="maze_line.png">
            <a:hlinkHover r:id="" action="ppaction://hlinkshowjump?jump=lastslide"/>
          </p:cNvPr>
          <p:cNvPicPr>
            <a:picLocks noChangeAspect="1"/>
          </p:cNvPicPr>
          <p:nvPr/>
        </p:nvPicPr>
        <p:blipFill>
          <a:blip r:embed="rId3" cstate="print"/>
          <a:stretch>
            <a:fillRect/>
          </a:stretch>
        </p:blipFill>
        <p:spPr>
          <a:xfrm rot="5400000" flipV="1">
            <a:off x="5702364" y="2929468"/>
            <a:ext cx="6858000" cy="45719"/>
          </a:xfrm>
          <a:prstGeom prst="rect">
            <a:avLst/>
          </a:prstGeom>
        </p:spPr>
      </p:pic>
      <p:pic>
        <p:nvPicPr>
          <p:cNvPr id="11" name="Picture 10" descr="maze_line.png">
            <a:hlinkHover r:id="" action="ppaction://hlinkshowjump?jump=lastslide"/>
          </p:cNvPr>
          <p:cNvPicPr>
            <a:picLocks noChangeAspect="1"/>
          </p:cNvPicPr>
          <p:nvPr/>
        </p:nvPicPr>
        <p:blipFill>
          <a:blip r:embed="rId3" cstate="print"/>
          <a:stretch>
            <a:fillRect/>
          </a:stretch>
        </p:blipFill>
        <p:spPr>
          <a:xfrm>
            <a:off x="0" y="-476672"/>
            <a:ext cx="9144000" cy="45719"/>
          </a:xfrm>
          <a:prstGeom prst="rect">
            <a:avLst/>
          </a:prstGeom>
        </p:spPr>
      </p:pic>
      <p:pic>
        <p:nvPicPr>
          <p:cNvPr id="12" name="Picture 11" descr="maze_line.png">
            <a:hlinkHover r:id="" action="ppaction://hlinkshowjump?jump=lastslide"/>
          </p:cNvPr>
          <p:cNvPicPr>
            <a:picLocks noChangeAspect="1"/>
          </p:cNvPicPr>
          <p:nvPr/>
        </p:nvPicPr>
        <p:blipFill>
          <a:blip r:embed="rId3" cstate="print"/>
          <a:stretch>
            <a:fillRect/>
          </a:stretch>
        </p:blipFill>
        <p:spPr>
          <a:xfrm>
            <a:off x="0" y="5786929"/>
            <a:ext cx="8892480" cy="45719"/>
          </a:xfrm>
          <a:prstGeom prst="rect">
            <a:avLst/>
          </a:prstGeom>
        </p:spPr>
      </p:pic>
      <p:pic>
        <p:nvPicPr>
          <p:cNvPr id="13" name="Picture 12" descr="maze_line.png">
            <a:hlinkHover r:id="" action="ppaction://hlinkshowjump?jump=lastslide"/>
          </p:cNvPr>
          <p:cNvPicPr>
            <a:picLocks noChangeAspect="1"/>
          </p:cNvPicPr>
          <p:nvPr/>
        </p:nvPicPr>
        <p:blipFill>
          <a:blip r:embed="rId3" cstate="print"/>
          <a:stretch>
            <a:fillRect/>
          </a:stretch>
        </p:blipFill>
        <p:spPr>
          <a:xfrm>
            <a:off x="251520" y="5544616"/>
            <a:ext cx="8892480" cy="45719"/>
          </a:xfrm>
          <a:prstGeom prst="rect">
            <a:avLst/>
          </a:prstGeom>
        </p:spPr>
      </p:pic>
      <p:pic>
        <p:nvPicPr>
          <p:cNvPr id="17" name="Picture 16" descr="maze_line.png">
            <a:hlinkHover r:id="" action="ppaction://hlinkshowjump?jump=lastslide"/>
          </p:cNvPr>
          <p:cNvPicPr>
            <a:picLocks noChangeAspect="1"/>
          </p:cNvPicPr>
          <p:nvPr/>
        </p:nvPicPr>
        <p:blipFill>
          <a:blip r:embed="rId3" cstate="print"/>
          <a:stretch>
            <a:fillRect/>
          </a:stretch>
        </p:blipFill>
        <p:spPr>
          <a:xfrm>
            <a:off x="35496" y="5282873"/>
            <a:ext cx="8892480" cy="45719"/>
          </a:xfrm>
          <a:prstGeom prst="rect">
            <a:avLst/>
          </a:prstGeom>
        </p:spPr>
      </p:pic>
      <p:pic>
        <p:nvPicPr>
          <p:cNvPr id="18" name="Picture 17" descr="maze_line.png">
            <a:hlinkHover r:id="" action="ppaction://hlinkshowjump?jump=lastslide"/>
          </p:cNvPr>
          <p:cNvPicPr>
            <a:picLocks noChangeAspect="1"/>
          </p:cNvPicPr>
          <p:nvPr/>
        </p:nvPicPr>
        <p:blipFill>
          <a:blip r:embed="rId3" cstate="print"/>
          <a:stretch>
            <a:fillRect/>
          </a:stretch>
        </p:blipFill>
        <p:spPr>
          <a:xfrm>
            <a:off x="251520" y="4994841"/>
            <a:ext cx="8892480" cy="45719"/>
          </a:xfrm>
          <a:prstGeom prst="rect">
            <a:avLst/>
          </a:prstGeom>
        </p:spPr>
      </p:pic>
      <p:pic>
        <p:nvPicPr>
          <p:cNvPr id="19" name="Picture 18" descr="maze_line.png">
            <a:hlinkHover r:id="" action="ppaction://hlinkshowjump?jump=lastslide"/>
          </p:cNvPr>
          <p:cNvPicPr>
            <a:picLocks noChangeAspect="1"/>
          </p:cNvPicPr>
          <p:nvPr/>
        </p:nvPicPr>
        <p:blipFill>
          <a:blip r:embed="rId3" cstate="print"/>
          <a:stretch>
            <a:fillRect/>
          </a:stretch>
        </p:blipFill>
        <p:spPr>
          <a:xfrm>
            <a:off x="-36512" y="4733098"/>
            <a:ext cx="8892480" cy="45719"/>
          </a:xfrm>
          <a:prstGeom prst="rect">
            <a:avLst/>
          </a:prstGeom>
        </p:spPr>
      </p:pic>
      <p:pic>
        <p:nvPicPr>
          <p:cNvPr id="20" name="Picture 19" descr="maze_line.png">
            <a:hlinkHover r:id="" action="ppaction://hlinkshowjump?jump=lastslide"/>
          </p:cNvPr>
          <p:cNvPicPr>
            <a:picLocks noChangeAspect="1"/>
          </p:cNvPicPr>
          <p:nvPr/>
        </p:nvPicPr>
        <p:blipFill>
          <a:blip r:embed="rId3" cstate="print"/>
          <a:stretch>
            <a:fillRect/>
          </a:stretch>
        </p:blipFill>
        <p:spPr>
          <a:xfrm>
            <a:off x="251520" y="4490785"/>
            <a:ext cx="8892480" cy="45719"/>
          </a:xfrm>
          <a:prstGeom prst="rect">
            <a:avLst/>
          </a:prstGeom>
        </p:spPr>
      </p:pic>
      <p:pic>
        <p:nvPicPr>
          <p:cNvPr id="21" name="Picture 20" descr="maze_line.png">
            <a:hlinkHover r:id="" action="ppaction://hlinkshowjump?jump=lastslide"/>
          </p:cNvPr>
          <p:cNvPicPr>
            <a:picLocks noChangeAspect="1"/>
          </p:cNvPicPr>
          <p:nvPr/>
        </p:nvPicPr>
        <p:blipFill>
          <a:blip r:embed="rId3" cstate="print"/>
          <a:stretch>
            <a:fillRect/>
          </a:stretch>
        </p:blipFill>
        <p:spPr>
          <a:xfrm>
            <a:off x="-1016" y="4229042"/>
            <a:ext cx="8892480" cy="45719"/>
          </a:xfrm>
          <a:prstGeom prst="rect">
            <a:avLst/>
          </a:prstGeom>
        </p:spPr>
      </p:pic>
      <p:pic>
        <p:nvPicPr>
          <p:cNvPr id="22" name="Picture 21" descr="maze_line.png">
            <a:hlinkHover r:id="" action="ppaction://hlinkshowjump?jump=lastslide"/>
          </p:cNvPr>
          <p:cNvPicPr>
            <a:picLocks noChangeAspect="1"/>
          </p:cNvPicPr>
          <p:nvPr/>
        </p:nvPicPr>
        <p:blipFill>
          <a:blip r:embed="rId3" cstate="print"/>
          <a:stretch>
            <a:fillRect/>
          </a:stretch>
        </p:blipFill>
        <p:spPr>
          <a:xfrm>
            <a:off x="251520" y="3934151"/>
            <a:ext cx="8892480" cy="45719"/>
          </a:xfrm>
          <a:prstGeom prst="rect">
            <a:avLst/>
          </a:prstGeom>
        </p:spPr>
      </p:pic>
      <p:pic>
        <p:nvPicPr>
          <p:cNvPr id="23" name="Picture 22" descr="maze_line.png">
            <a:hlinkHover r:id="" action="ppaction://hlinkshowjump?jump=lastslide"/>
          </p:cNvPr>
          <p:cNvPicPr>
            <a:picLocks noChangeAspect="1"/>
          </p:cNvPicPr>
          <p:nvPr/>
        </p:nvPicPr>
        <p:blipFill>
          <a:blip r:embed="rId3" cstate="print"/>
          <a:stretch>
            <a:fillRect/>
          </a:stretch>
        </p:blipFill>
        <p:spPr>
          <a:xfrm>
            <a:off x="-36512" y="3672408"/>
            <a:ext cx="8892480" cy="45719"/>
          </a:xfrm>
          <a:prstGeom prst="rect">
            <a:avLst/>
          </a:prstGeom>
        </p:spPr>
      </p:pic>
      <p:pic>
        <p:nvPicPr>
          <p:cNvPr id="24" name="Picture 23" descr="maze_line.png">
            <a:hlinkHover r:id="" action="ppaction://hlinkshowjump?jump=lastslide"/>
          </p:cNvPr>
          <p:cNvPicPr>
            <a:picLocks noChangeAspect="1"/>
          </p:cNvPicPr>
          <p:nvPr/>
        </p:nvPicPr>
        <p:blipFill>
          <a:blip r:embed="rId3" cstate="print"/>
          <a:stretch>
            <a:fillRect/>
          </a:stretch>
        </p:blipFill>
        <p:spPr>
          <a:xfrm>
            <a:off x="251520" y="3430095"/>
            <a:ext cx="8892480" cy="45719"/>
          </a:xfrm>
          <a:prstGeom prst="rect">
            <a:avLst/>
          </a:prstGeom>
        </p:spPr>
      </p:pic>
      <p:pic>
        <p:nvPicPr>
          <p:cNvPr id="25" name="Picture 24" descr="maze_line.png">
            <a:hlinkHover r:id="" action="ppaction://hlinkshowjump?jump=lastslide"/>
          </p:cNvPr>
          <p:cNvPicPr>
            <a:picLocks noChangeAspect="1"/>
          </p:cNvPicPr>
          <p:nvPr/>
        </p:nvPicPr>
        <p:blipFill>
          <a:blip r:embed="rId3" cstate="print"/>
          <a:stretch>
            <a:fillRect/>
          </a:stretch>
        </p:blipFill>
        <p:spPr>
          <a:xfrm>
            <a:off x="-1016" y="3168352"/>
            <a:ext cx="8892480" cy="45719"/>
          </a:xfrm>
          <a:prstGeom prst="rect">
            <a:avLst/>
          </a:prstGeom>
        </p:spPr>
      </p:pic>
      <p:pic>
        <p:nvPicPr>
          <p:cNvPr id="26" name="Picture 25" descr="maze_line.png">
            <a:hlinkHover r:id="" action="ppaction://hlinkshowjump?jump=lastslide"/>
          </p:cNvPr>
          <p:cNvPicPr>
            <a:picLocks noChangeAspect="1"/>
          </p:cNvPicPr>
          <p:nvPr/>
        </p:nvPicPr>
        <p:blipFill>
          <a:blip r:embed="rId3" cstate="print"/>
          <a:stretch>
            <a:fillRect/>
          </a:stretch>
        </p:blipFill>
        <p:spPr>
          <a:xfrm>
            <a:off x="251520" y="2880320"/>
            <a:ext cx="8892480" cy="45719"/>
          </a:xfrm>
          <a:prstGeom prst="rect">
            <a:avLst/>
          </a:prstGeom>
        </p:spPr>
      </p:pic>
      <p:pic>
        <p:nvPicPr>
          <p:cNvPr id="27" name="Picture 26" descr="maze_line.png">
            <a:hlinkHover r:id="" action="ppaction://hlinkshowjump?jump=lastslide"/>
          </p:cNvPr>
          <p:cNvPicPr>
            <a:picLocks noChangeAspect="1"/>
          </p:cNvPicPr>
          <p:nvPr/>
        </p:nvPicPr>
        <p:blipFill>
          <a:blip r:embed="rId3" cstate="print"/>
          <a:stretch>
            <a:fillRect/>
          </a:stretch>
        </p:blipFill>
        <p:spPr>
          <a:xfrm>
            <a:off x="0" y="2618577"/>
            <a:ext cx="8892480" cy="45719"/>
          </a:xfrm>
          <a:prstGeom prst="rect">
            <a:avLst/>
          </a:prstGeom>
        </p:spPr>
      </p:pic>
      <p:pic>
        <p:nvPicPr>
          <p:cNvPr id="28" name="Picture 27" descr="maze_line.png">
            <a:hlinkHover r:id="" action="ppaction://hlinkshowjump?jump=lastslide"/>
          </p:cNvPr>
          <p:cNvPicPr>
            <a:picLocks noChangeAspect="1"/>
          </p:cNvPicPr>
          <p:nvPr/>
        </p:nvPicPr>
        <p:blipFill>
          <a:blip r:embed="rId3" cstate="print"/>
          <a:stretch>
            <a:fillRect/>
          </a:stretch>
        </p:blipFill>
        <p:spPr>
          <a:xfrm>
            <a:off x="251520" y="2376264"/>
            <a:ext cx="8892480" cy="45719"/>
          </a:xfrm>
          <a:prstGeom prst="rect">
            <a:avLst/>
          </a:prstGeom>
        </p:spPr>
      </p:pic>
      <p:pic>
        <p:nvPicPr>
          <p:cNvPr id="29" name="Picture 28" descr="maze_line.png">
            <a:hlinkHover r:id="" action="ppaction://hlinkshowjump?jump=lastslide"/>
          </p:cNvPr>
          <p:cNvPicPr>
            <a:picLocks noChangeAspect="1"/>
          </p:cNvPicPr>
          <p:nvPr/>
        </p:nvPicPr>
        <p:blipFill>
          <a:blip r:embed="rId3" cstate="print"/>
          <a:stretch>
            <a:fillRect/>
          </a:stretch>
        </p:blipFill>
        <p:spPr>
          <a:xfrm>
            <a:off x="35496" y="2114521"/>
            <a:ext cx="8892480" cy="45719"/>
          </a:xfrm>
          <a:prstGeom prst="rect">
            <a:avLst/>
          </a:prstGeom>
        </p:spPr>
      </p:pic>
      <p:pic>
        <p:nvPicPr>
          <p:cNvPr id="30" name="Picture 29" descr="maze_line.png">
            <a:hlinkHover r:id="" action="ppaction://hlinkshowjump?jump=lastslide"/>
          </p:cNvPr>
          <p:cNvPicPr>
            <a:picLocks noChangeAspect="1"/>
          </p:cNvPicPr>
          <p:nvPr/>
        </p:nvPicPr>
        <p:blipFill>
          <a:blip r:embed="rId3" cstate="print"/>
          <a:stretch>
            <a:fillRect/>
          </a:stretch>
        </p:blipFill>
        <p:spPr>
          <a:xfrm>
            <a:off x="251520" y="1826489"/>
            <a:ext cx="8892480" cy="45719"/>
          </a:xfrm>
          <a:prstGeom prst="rect">
            <a:avLst/>
          </a:prstGeom>
        </p:spPr>
      </p:pic>
      <p:pic>
        <p:nvPicPr>
          <p:cNvPr id="31" name="Picture 30" descr="maze_line.png">
            <a:hlinkHover r:id="" action="ppaction://hlinkshowjump?jump=lastslide"/>
          </p:cNvPr>
          <p:cNvPicPr>
            <a:picLocks noChangeAspect="1"/>
          </p:cNvPicPr>
          <p:nvPr/>
        </p:nvPicPr>
        <p:blipFill>
          <a:blip r:embed="rId3" cstate="print"/>
          <a:stretch>
            <a:fillRect/>
          </a:stretch>
        </p:blipFill>
        <p:spPr>
          <a:xfrm>
            <a:off x="-36512" y="1564746"/>
            <a:ext cx="8892480" cy="45719"/>
          </a:xfrm>
          <a:prstGeom prst="rect">
            <a:avLst/>
          </a:prstGeom>
        </p:spPr>
      </p:pic>
      <p:pic>
        <p:nvPicPr>
          <p:cNvPr id="32" name="Picture 31" descr="maze_line.png">
            <a:hlinkHover r:id="" action="ppaction://hlinkshowjump?jump=lastslide"/>
          </p:cNvPr>
          <p:cNvPicPr>
            <a:picLocks noChangeAspect="1"/>
          </p:cNvPicPr>
          <p:nvPr/>
        </p:nvPicPr>
        <p:blipFill>
          <a:blip r:embed="rId3" cstate="print"/>
          <a:stretch>
            <a:fillRect/>
          </a:stretch>
        </p:blipFill>
        <p:spPr>
          <a:xfrm>
            <a:off x="251520" y="1322433"/>
            <a:ext cx="8892480" cy="45719"/>
          </a:xfrm>
          <a:prstGeom prst="rect">
            <a:avLst/>
          </a:prstGeom>
        </p:spPr>
      </p:pic>
      <p:pic>
        <p:nvPicPr>
          <p:cNvPr id="33" name="Picture 32" descr="maze_line.png">
            <a:hlinkHover r:id="" action="ppaction://hlinkshowjump?jump=lastslide"/>
          </p:cNvPr>
          <p:cNvPicPr>
            <a:picLocks noChangeAspect="1"/>
          </p:cNvPicPr>
          <p:nvPr/>
        </p:nvPicPr>
        <p:blipFill>
          <a:blip r:embed="rId3" cstate="print"/>
          <a:stretch>
            <a:fillRect/>
          </a:stretch>
        </p:blipFill>
        <p:spPr>
          <a:xfrm>
            <a:off x="-1016" y="1060690"/>
            <a:ext cx="8892480" cy="45719"/>
          </a:xfrm>
          <a:prstGeom prst="rect">
            <a:avLst/>
          </a:prstGeom>
        </p:spPr>
      </p:pic>
      <p:pic>
        <p:nvPicPr>
          <p:cNvPr id="34" name="Picture 33" descr="maze_line.png">
            <a:hlinkHover r:id="" action="ppaction://hlinkshowjump?jump=lastslide"/>
          </p:cNvPr>
          <p:cNvPicPr>
            <a:picLocks noChangeAspect="1"/>
          </p:cNvPicPr>
          <p:nvPr/>
        </p:nvPicPr>
        <p:blipFill>
          <a:blip r:embed="rId3" cstate="print"/>
          <a:stretch>
            <a:fillRect/>
          </a:stretch>
        </p:blipFill>
        <p:spPr>
          <a:xfrm>
            <a:off x="251520" y="765799"/>
            <a:ext cx="8892480" cy="45719"/>
          </a:xfrm>
          <a:prstGeom prst="rect">
            <a:avLst/>
          </a:prstGeom>
        </p:spPr>
      </p:pic>
      <p:pic>
        <p:nvPicPr>
          <p:cNvPr id="35" name="Picture 34" descr="maze_line.png">
            <a:hlinkHover r:id="" action="ppaction://hlinkshowjump?jump=lastslide"/>
          </p:cNvPr>
          <p:cNvPicPr>
            <a:picLocks noChangeAspect="1"/>
          </p:cNvPicPr>
          <p:nvPr/>
        </p:nvPicPr>
        <p:blipFill>
          <a:blip r:embed="rId3" cstate="print"/>
          <a:stretch>
            <a:fillRect/>
          </a:stretch>
        </p:blipFill>
        <p:spPr>
          <a:xfrm>
            <a:off x="-36512" y="504056"/>
            <a:ext cx="8892480" cy="45719"/>
          </a:xfrm>
          <a:prstGeom prst="rect">
            <a:avLst/>
          </a:prstGeom>
        </p:spPr>
      </p:pic>
      <p:pic>
        <p:nvPicPr>
          <p:cNvPr id="36" name="Picture 35" descr="maze_line.png">
            <a:hlinkHover r:id="" action="ppaction://hlinkshowjump?jump=lastslide"/>
          </p:cNvPr>
          <p:cNvPicPr>
            <a:picLocks noChangeAspect="1"/>
          </p:cNvPicPr>
          <p:nvPr/>
        </p:nvPicPr>
        <p:blipFill>
          <a:blip r:embed="rId3" cstate="print"/>
          <a:stretch>
            <a:fillRect/>
          </a:stretch>
        </p:blipFill>
        <p:spPr>
          <a:xfrm>
            <a:off x="251520" y="261743"/>
            <a:ext cx="8892480" cy="45719"/>
          </a:xfrm>
          <a:prstGeom prst="rect">
            <a:avLst/>
          </a:prstGeom>
        </p:spPr>
      </p:pic>
      <p:pic>
        <p:nvPicPr>
          <p:cNvPr id="37" name="Picture 36" descr="maze_line.png">
            <a:hlinkHover r:id="" action="ppaction://hlinkshowjump?jump=lastslide"/>
          </p:cNvPr>
          <p:cNvPicPr>
            <a:picLocks noChangeAspect="1"/>
          </p:cNvPicPr>
          <p:nvPr/>
        </p:nvPicPr>
        <p:blipFill>
          <a:blip r:embed="rId3" cstate="print"/>
          <a:stretch>
            <a:fillRect/>
          </a:stretch>
        </p:blipFill>
        <p:spPr>
          <a:xfrm>
            <a:off x="-1016" y="-1298"/>
            <a:ext cx="9145016" cy="47017"/>
          </a:xfrm>
          <a:prstGeom prst="rect">
            <a:avLst/>
          </a:prstGeom>
        </p:spPr>
      </p:pic>
      <p:pic>
        <p:nvPicPr>
          <p:cNvPr id="38" name="Picture 37" descr="maze_line.png">
            <a:hlinkHover r:id="" action="ppaction://hlinkshowjump?jump=lastslide"/>
          </p:cNvPr>
          <p:cNvPicPr>
            <a:picLocks noChangeAspect="1"/>
          </p:cNvPicPr>
          <p:nvPr/>
        </p:nvPicPr>
        <p:blipFill>
          <a:blip r:embed="rId3" cstate="print"/>
          <a:stretch>
            <a:fillRect/>
          </a:stretch>
        </p:blipFill>
        <p:spPr>
          <a:xfrm>
            <a:off x="251520" y="-261743"/>
            <a:ext cx="8892480" cy="45719"/>
          </a:xfrm>
          <a:prstGeom prst="rect">
            <a:avLst/>
          </a:prstGeom>
        </p:spPr>
      </p:pic>
    </p:spTree>
  </p:cSld>
  <p:clrMapOvr>
    <a:masterClrMapping/>
  </p:clrMapOvr>
  <p:transition advClick="0"/>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Q89. </a:t>
            </a:r>
            <a:r>
              <a:rPr lang="en-GB" dirty="0" smtClean="0">
                <a:hlinkClick r:id="" action="ppaction://hlinkshowjump?jump=nextslide"/>
              </a:rPr>
              <a:t>Japanese</a:t>
            </a:r>
            <a:r>
              <a:rPr lang="en-GB" dirty="0" smtClean="0"/>
              <a:t>, </a:t>
            </a:r>
            <a:r>
              <a:rPr lang="en-GB" dirty="0" smtClean="0">
                <a:hlinkClick r:id="" action="ppaction://hlinkshowjump?jump=lastslide"/>
              </a:rPr>
              <a:t>Chinese</a:t>
            </a:r>
            <a:r>
              <a:rPr lang="en-GB" dirty="0" smtClean="0"/>
              <a:t>, </a:t>
            </a:r>
            <a:r>
              <a:rPr lang="en-GB" dirty="0" smtClean="0">
                <a:hlinkClick r:id="" action="ppaction://hlinkshowjump?jump=lastslide"/>
              </a:rPr>
              <a:t>Thai</a:t>
            </a:r>
            <a:r>
              <a:rPr lang="en-GB" dirty="0" smtClean="0"/>
              <a:t>, or </a:t>
            </a:r>
            <a:r>
              <a:rPr lang="en-GB" dirty="0" smtClean="0">
                <a:hlinkClick r:id="" action="ppaction://hlinkshowjump?jump=lastslide"/>
              </a:rPr>
              <a:t>Korean</a:t>
            </a:r>
            <a:r>
              <a:rPr lang="en-GB" dirty="0" smtClean="0"/>
              <a:t>?</a:t>
            </a:r>
            <a:endParaRPr lang="en-GB" dirty="0"/>
          </a:p>
        </p:txBody>
      </p:sp>
      <p:sp>
        <p:nvSpPr>
          <p:cNvPr id="3" name="Content Placeholder 2"/>
          <p:cNvSpPr>
            <a:spLocks noGrp="1"/>
          </p:cNvSpPr>
          <p:nvPr>
            <p:ph idx="1"/>
          </p:nvPr>
        </p:nvSpPr>
        <p:spPr/>
        <p:txBody>
          <a:bodyPr>
            <a:noAutofit/>
          </a:bodyPr>
          <a:lstStyle/>
          <a:p>
            <a:pPr algn="ctr">
              <a:buNone/>
            </a:pPr>
            <a:r>
              <a:rPr lang="ja-JP" altLang="en-US" sz="28700" smtClean="0"/>
              <a:t>日本</a:t>
            </a:r>
            <a:endParaRPr lang="en-GB" sz="28700" dirty="0"/>
          </a:p>
        </p:txBody>
      </p:sp>
    </p:spTree>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Click me anymore and I’ll delete some questions!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Q89. I did say it was partly-Japanese-enabled!</a:t>
            </a:r>
            <a:endParaRPr lang="en-GB" dirty="0"/>
          </a:p>
        </p:txBody>
      </p:sp>
      <p:sp>
        <p:nvSpPr>
          <p:cNvPr id="3" name="Content Placeholder 2"/>
          <p:cNvSpPr>
            <a:spLocks noGrp="1"/>
          </p:cNvSpPr>
          <p:nvPr>
            <p:ph idx="1"/>
          </p:nvPr>
        </p:nvSpPr>
        <p:spPr/>
        <p:txBody>
          <a:bodyPr>
            <a:noAutofit/>
          </a:bodyPr>
          <a:lstStyle/>
          <a:p>
            <a:pPr algn="ctr">
              <a:buNone/>
            </a:pPr>
            <a:r>
              <a:rPr lang="ja-JP" altLang="en-US" sz="28700" smtClean="0"/>
              <a:t>日本</a:t>
            </a:r>
            <a:endParaRPr lang="en-GB" sz="28700" dirty="0"/>
          </a:p>
        </p:txBody>
      </p:sp>
    </p:spTree>
  </p:cSld>
  <p:clrMapOvr>
    <a:masterClrMapping/>
  </p:clrMapOvr>
  <p:transition advClick="0" advTm="5000"/>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18048"/>
            <a:ext cx="8229600" cy="1143000"/>
          </a:xfrm>
        </p:spPr>
        <p:txBody>
          <a:bodyPr>
            <a:noAutofit/>
          </a:bodyPr>
          <a:lstStyle/>
          <a:p>
            <a:r>
              <a:rPr lang="en-GB" sz="3600" dirty="0" smtClean="0"/>
              <a:t>Q90. You teleported through questions, fought text box’s, helped stick people, and even killed enemies with handbags!</a:t>
            </a:r>
            <a:br>
              <a:rPr lang="en-GB" sz="3600" dirty="0" smtClean="0"/>
            </a:br>
            <a:r>
              <a:rPr lang="en-GB" sz="3600" dirty="0" smtClean="0"/>
              <a:t>It’s been a long, hard journey.</a:t>
            </a:r>
            <a:br>
              <a:rPr lang="en-GB" sz="3600" dirty="0" smtClean="0"/>
            </a:br>
            <a:r>
              <a:rPr lang="en-GB" sz="3600" dirty="0" smtClean="0"/>
              <a:t>SO I’LL MAKE IT HARDER!</a:t>
            </a:r>
            <a:br>
              <a:rPr lang="en-GB" sz="3600" dirty="0" smtClean="0"/>
            </a:br>
            <a:r>
              <a:rPr lang="en-GB" sz="3600" dirty="0" smtClean="0"/>
              <a:t>The next EIGHT question will be the most hardest maths questions you’ve ever encountered!</a:t>
            </a:r>
            <a:br>
              <a:rPr lang="en-GB" sz="3600" dirty="0" smtClean="0"/>
            </a:br>
            <a:r>
              <a:rPr lang="en-GB" sz="3600" dirty="0" smtClean="0"/>
              <a:t>This will be Q91-98!</a:t>
            </a:r>
            <a:br>
              <a:rPr lang="en-GB" sz="3600" dirty="0" smtClean="0"/>
            </a:br>
            <a:r>
              <a:rPr lang="en-GB" sz="3600" dirty="0" smtClean="0"/>
              <a:t>The 1</a:t>
            </a:r>
            <a:r>
              <a:rPr lang="en-GB" sz="3600" baseline="30000" dirty="0" smtClean="0"/>
              <a:t>st</a:t>
            </a:r>
            <a:r>
              <a:rPr lang="en-GB" sz="3600" dirty="0" smtClean="0"/>
              <a:t> will be EASY! However, the following ones, will be HARD!</a:t>
            </a:r>
            <a:endParaRPr lang="en-GB" sz="3600" dirty="0"/>
          </a:p>
        </p:txBody>
      </p:sp>
      <p:sp>
        <p:nvSpPr>
          <p:cNvPr id="3" name="Content Placeholder 2"/>
          <p:cNvSpPr>
            <a:spLocks noGrp="1"/>
          </p:cNvSpPr>
          <p:nvPr>
            <p:ph idx="1"/>
          </p:nvPr>
        </p:nvSpPr>
        <p:spPr>
          <a:xfrm rot="5400000">
            <a:off x="7465504" y="5179504"/>
            <a:ext cx="2420888" cy="936104"/>
          </a:xfrm>
        </p:spPr>
        <p:txBody>
          <a:bodyPr>
            <a:normAutofit/>
          </a:bodyPr>
          <a:lstStyle/>
          <a:p>
            <a:pPr>
              <a:buNone/>
            </a:pPr>
            <a:r>
              <a:rPr lang="en-GB" dirty="0" err="1" smtClean="0">
                <a:hlinkClick r:id="" action="ppaction://hlinkshowjump?jump=nextslide"/>
              </a:rPr>
              <a:t>Erm</a:t>
            </a:r>
            <a:r>
              <a:rPr lang="en-GB" dirty="0" smtClean="0">
                <a:hlinkClick r:id="" action="ppaction://hlinkshowjump?jump=nextslide"/>
              </a:rPr>
              <a:t>... Next?</a:t>
            </a:r>
            <a:endParaRPr lang="en-GB" dirty="0"/>
          </a:p>
        </p:txBody>
      </p:sp>
    </p:spTree>
  </p:cSld>
  <p:clrMapOvr>
    <a:masterClrMapping/>
  </p:clrMapOvr>
  <p:transition advClick="0"/>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Q91. What type of angle is a 270* angle?</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lastslide"/>
              </a:rPr>
              <a:t>Acute</a:t>
            </a:r>
          </a:p>
          <a:p>
            <a:pPr>
              <a:buNone/>
            </a:pPr>
            <a:r>
              <a:rPr lang="en-GB" dirty="0" smtClean="0">
                <a:hlinkClick r:id="" action="ppaction://hlinkshowjump?jump=lastslide"/>
              </a:rPr>
              <a:t>90* Angle</a:t>
            </a:r>
          </a:p>
          <a:p>
            <a:pPr>
              <a:buNone/>
            </a:pPr>
            <a:r>
              <a:rPr lang="en-GB" dirty="0" smtClean="0">
                <a:hlinkClick r:id="" action="ppaction://hlinkshowjump?jump=lastslide"/>
              </a:rPr>
              <a:t>Obtuse Angle</a:t>
            </a:r>
          </a:p>
          <a:p>
            <a:pPr>
              <a:buNone/>
            </a:pPr>
            <a:r>
              <a:rPr lang="en-GB" dirty="0" smtClean="0">
                <a:hlinkClick r:id="" action="ppaction://hlinkshowjump?jump=lastslide"/>
              </a:rPr>
              <a:t>180* Angle</a:t>
            </a:r>
            <a:endParaRPr lang="en-GB" dirty="0" smtClean="0"/>
          </a:p>
          <a:p>
            <a:pPr>
              <a:buNone/>
            </a:pPr>
            <a:r>
              <a:rPr lang="en-GB" dirty="0" smtClean="0">
                <a:hlinkClick r:id="" action="ppaction://hlinkshowjump?jump=nextslide"/>
              </a:rPr>
              <a:t>Reflex Angle</a:t>
            </a:r>
            <a:endParaRPr lang="en-GB" dirty="0" smtClean="0"/>
          </a:p>
          <a:p>
            <a:pPr>
              <a:buNone/>
            </a:pPr>
            <a:r>
              <a:rPr lang="en-GB" dirty="0" err="1" smtClean="0">
                <a:hlinkClick r:id="" action="ppaction://hlinkshowjump?jump=lastslide"/>
              </a:rPr>
              <a:t>Obertus</a:t>
            </a:r>
            <a:r>
              <a:rPr lang="en-GB" dirty="0" smtClean="0">
                <a:hlinkClick r:id="" action="ppaction://hlinkshowjump?jump=lastslide"/>
              </a:rPr>
              <a:t> Angle</a:t>
            </a:r>
          </a:p>
          <a:p>
            <a:pPr>
              <a:buNone/>
            </a:pPr>
            <a:r>
              <a:rPr lang="en-GB" dirty="0" err="1" smtClean="0">
                <a:hlinkClick r:id="" action="ppaction://hlinkshowjump?jump=lastslide"/>
              </a:rPr>
              <a:t>Yolidious</a:t>
            </a:r>
            <a:r>
              <a:rPr lang="en-GB" dirty="0" smtClean="0">
                <a:hlinkClick r:id="" action="ppaction://hlinkshowjump?jump=lastslide"/>
              </a:rPr>
              <a:t> Angle</a:t>
            </a:r>
            <a:endParaRPr lang="en-GB" dirty="0"/>
          </a:p>
        </p:txBody>
      </p:sp>
    </p:spTree>
  </p:cSld>
  <p:clrMapOvr>
    <a:masterClrMapping/>
  </p:clrMapOvr>
  <p:transition advClick="0"/>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Q92. What are the 1</a:t>
            </a:r>
            <a:r>
              <a:rPr lang="en-GB" baseline="30000" dirty="0" smtClean="0"/>
              <a:t>st</a:t>
            </a:r>
            <a:r>
              <a:rPr lang="en-GB" dirty="0" smtClean="0"/>
              <a:t> three terms in the sequence n + 4 - 1?</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3, 7, 11</a:t>
            </a:r>
            <a:endParaRPr lang="en-GB" dirty="0" smtClean="0"/>
          </a:p>
          <a:p>
            <a:pPr>
              <a:buNone/>
            </a:pPr>
            <a:r>
              <a:rPr lang="en-GB" dirty="0" smtClean="0">
                <a:hlinkClick r:id="" action="ppaction://hlinkshowjump?jump=lastslide"/>
              </a:rPr>
              <a:t>4, 16, 63</a:t>
            </a:r>
          </a:p>
          <a:p>
            <a:pPr>
              <a:buNone/>
            </a:pPr>
            <a:r>
              <a:rPr lang="en-GB" dirty="0" smtClean="0">
                <a:hlinkClick r:id="" action="ppaction://hlinkshowjump?jump=lastslide"/>
              </a:rPr>
              <a:t>4, 8, 12</a:t>
            </a:r>
          </a:p>
          <a:p>
            <a:pPr>
              <a:buNone/>
            </a:pPr>
            <a:r>
              <a:rPr lang="en-GB" dirty="0" smtClean="0">
                <a:hlinkClick r:id="" action="ppaction://hlinkshowjump?jump=lastslide"/>
              </a:rPr>
              <a:t>3, 7, 13</a:t>
            </a:r>
          </a:p>
          <a:p>
            <a:pPr>
              <a:buNone/>
            </a:pPr>
            <a:r>
              <a:rPr lang="en-GB" dirty="0" smtClean="0">
                <a:hlinkClick r:id="" action="ppaction://hlinkshowjump?jump=lastslide"/>
              </a:rPr>
              <a:t>999, 999, 999</a:t>
            </a:r>
          </a:p>
          <a:p>
            <a:pPr>
              <a:buNone/>
            </a:pPr>
            <a:r>
              <a:rPr lang="en-GB" dirty="0" smtClean="0">
                <a:hlinkClick r:id="" action="ppaction://hlinkshowjump?jump=lastslide"/>
              </a:rPr>
              <a:t>∞ (Infinity)</a:t>
            </a:r>
            <a:endParaRPr lang="en-GB" dirty="0" smtClean="0"/>
          </a:p>
        </p:txBody>
      </p:sp>
    </p:spTree>
  </p:cSld>
  <p:clrMapOvr>
    <a:masterClrMapping/>
  </p:clrMapOvr>
  <p:transition advClick="0"/>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Q93. In the word “Super-</a:t>
            </a:r>
            <a:r>
              <a:rPr lang="en-GB" dirty="0" err="1" smtClean="0"/>
              <a:t>cala</a:t>
            </a:r>
            <a:r>
              <a:rPr lang="en-GB" dirty="0" smtClean="0"/>
              <a:t>-</a:t>
            </a:r>
            <a:r>
              <a:rPr lang="en-GB" dirty="0" err="1" smtClean="0"/>
              <a:t>fraga</a:t>
            </a:r>
            <a:r>
              <a:rPr lang="en-GB" dirty="0" smtClean="0"/>
              <a:t>-</a:t>
            </a:r>
            <a:r>
              <a:rPr lang="en-GB" dirty="0" err="1" smtClean="0"/>
              <a:t>listic</a:t>
            </a:r>
            <a:r>
              <a:rPr lang="en-GB" dirty="0" smtClean="0"/>
              <a:t>-</a:t>
            </a:r>
            <a:r>
              <a:rPr lang="en-GB" dirty="0" err="1" smtClean="0"/>
              <a:t>expi</a:t>
            </a:r>
            <a:r>
              <a:rPr lang="en-GB" dirty="0" smtClean="0"/>
              <a:t>-</a:t>
            </a:r>
            <a:r>
              <a:rPr lang="en-GB" dirty="0" err="1" smtClean="0"/>
              <a:t>ali</a:t>
            </a:r>
            <a:r>
              <a:rPr lang="en-GB" dirty="0" smtClean="0"/>
              <a:t>-</a:t>
            </a:r>
            <a:r>
              <a:rPr lang="en-GB" dirty="0" err="1" smtClean="0"/>
              <a:t>docias</a:t>
            </a:r>
            <a:r>
              <a:rPr lang="en-GB" dirty="0" smtClean="0"/>
              <a:t>”. How many letters are there?</a:t>
            </a:r>
            <a:endParaRPr lang="en-GB" dirty="0"/>
          </a:p>
        </p:txBody>
      </p:sp>
      <p:sp>
        <p:nvSpPr>
          <p:cNvPr id="3" name="Content Placeholder 2"/>
          <p:cNvSpPr>
            <a:spLocks noGrp="1"/>
          </p:cNvSpPr>
          <p:nvPr>
            <p:ph idx="1"/>
          </p:nvPr>
        </p:nvSpPr>
        <p:spPr>
          <a:xfrm>
            <a:off x="457200" y="2636912"/>
            <a:ext cx="8229600" cy="3489251"/>
          </a:xfrm>
        </p:spPr>
        <p:txBody>
          <a:bodyPr>
            <a:normAutofit/>
          </a:bodyPr>
          <a:lstStyle/>
          <a:p>
            <a:pPr algn="ctr">
              <a:buNone/>
            </a:pPr>
            <a:r>
              <a:rPr lang="en-GB" sz="8000" dirty="0" smtClean="0">
                <a:hlinkClick r:id="" action="ppaction://hlinkshowjump?jump=lastslide"/>
              </a:rPr>
              <a:t>0 1 2 </a:t>
            </a:r>
            <a:r>
              <a:rPr lang="en-GB" sz="8000" dirty="0" smtClean="0">
                <a:hlinkClick r:id="" action="ppaction://hlinkshowjump?jump=nextslide"/>
              </a:rPr>
              <a:t>3</a:t>
            </a:r>
            <a:r>
              <a:rPr lang="en-GB" sz="8000" dirty="0" smtClean="0">
                <a:hlinkClick r:id="" action="ppaction://hlinkshowjump?jump=lastslide"/>
              </a:rPr>
              <a:t> 4 5 6 7 8 9</a:t>
            </a:r>
            <a:endParaRPr lang="en-GB" sz="8000" dirty="0"/>
          </a:p>
        </p:txBody>
      </p:sp>
    </p:spTree>
  </p:cSld>
  <p:clrMapOvr>
    <a:masterClrMapping/>
  </p:clrMapOvr>
  <p:transition advClick="0"/>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Q93. In the word “Super-</a:t>
            </a:r>
            <a:r>
              <a:rPr lang="en-GB" dirty="0" err="1" smtClean="0"/>
              <a:t>cala</a:t>
            </a:r>
            <a:r>
              <a:rPr lang="en-GB" dirty="0" smtClean="0"/>
              <a:t>-</a:t>
            </a:r>
            <a:r>
              <a:rPr lang="en-GB" dirty="0" err="1" smtClean="0"/>
              <a:t>fraga</a:t>
            </a:r>
            <a:r>
              <a:rPr lang="en-GB" dirty="0" smtClean="0"/>
              <a:t>-</a:t>
            </a:r>
            <a:r>
              <a:rPr lang="en-GB" dirty="0" err="1" smtClean="0"/>
              <a:t>listic</a:t>
            </a:r>
            <a:r>
              <a:rPr lang="en-GB" dirty="0" smtClean="0"/>
              <a:t>-</a:t>
            </a:r>
            <a:r>
              <a:rPr lang="en-GB" dirty="0" err="1" smtClean="0"/>
              <a:t>expi</a:t>
            </a:r>
            <a:r>
              <a:rPr lang="en-GB" dirty="0" smtClean="0"/>
              <a:t>-</a:t>
            </a:r>
            <a:r>
              <a:rPr lang="en-GB" dirty="0" err="1" smtClean="0"/>
              <a:t>ali</a:t>
            </a:r>
            <a:r>
              <a:rPr lang="en-GB" dirty="0" smtClean="0"/>
              <a:t>-</a:t>
            </a:r>
            <a:r>
              <a:rPr lang="en-GB" dirty="0" err="1" smtClean="0"/>
              <a:t>docias</a:t>
            </a:r>
            <a:r>
              <a:rPr lang="en-GB" dirty="0" smtClean="0"/>
              <a:t>”. How many letters are there? You: 3</a:t>
            </a:r>
            <a:endParaRPr lang="en-GB" dirty="0"/>
          </a:p>
        </p:txBody>
      </p:sp>
      <p:sp>
        <p:nvSpPr>
          <p:cNvPr id="3" name="Content Placeholder 2"/>
          <p:cNvSpPr>
            <a:spLocks noGrp="1"/>
          </p:cNvSpPr>
          <p:nvPr>
            <p:ph idx="1"/>
          </p:nvPr>
        </p:nvSpPr>
        <p:spPr>
          <a:xfrm>
            <a:off x="457200" y="2636912"/>
            <a:ext cx="8229600" cy="3489251"/>
          </a:xfrm>
        </p:spPr>
        <p:txBody>
          <a:bodyPr>
            <a:normAutofit/>
          </a:bodyPr>
          <a:lstStyle/>
          <a:p>
            <a:pPr algn="ctr">
              <a:buNone/>
            </a:pPr>
            <a:r>
              <a:rPr lang="en-GB" sz="8000" dirty="0" smtClean="0">
                <a:hlinkClick r:id="" action="ppaction://hlinkshowjump?jump=lastslide"/>
              </a:rPr>
              <a:t>0 1 2 </a:t>
            </a:r>
            <a:r>
              <a:rPr lang="en-GB" sz="8000" dirty="0" smtClean="0">
                <a:hlinkClick r:id="" action="ppaction://hlinkshowjump?jump=nextslide"/>
              </a:rPr>
              <a:t>3</a:t>
            </a:r>
            <a:r>
              <a:rPr lang="en-GB" sz="8000" dirty="0" smtClean="0">
                <a:hlinkClick r:id="" action="ppaction://hlinkshowjump?jump=lastslide"/>
              </a:rPr>
              <a:t> 4 5 6 7 8 9</a:t>
            </a:r>
            <a:endParaRPr lang="en-GB" sz="8000" dirty="0"/>
          </a:p>
        </p:txBody>
      </p:sp>
    </p:spTree>
  </p:cSld>
  <p:clrMapOvr>
    <a:masterClrMapping/>
  </p:clrMapOvr>
  <p:transition advClick="0"/>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Q93. In the word “Super-</a:t>
            </a:r>
            <a:r>
              <a:rPr lang="en-GB" dirty="0" err="1" smtClean="0"/>
              <a:t>cala</a:t>
            </a:r>
            <a:r>
              <a:rPr lang="en-GB" dirty="0" smtClean="0"/>
              <a:t>-</a:t>
            </a:r>
            <a:r>
              <a:rPr lang="en-GB" dirty="0" err="1" smtClean="0"/>
              <a:t>fraga</a:t>
            </a:r>
            <a:r>
              <a:rPr lang="en-GB" dirty="0" smtClean="0"/>
              <a:t>-</a:t>
            </a:r>
            <a:r>
              <a:rPr lang="en-GB" dirty="0" err="1" smtClean="0"/>
              <a:t>listic</a:t>
            </a:r>
            <a:r>
              <a:rPr lang="en-GB" dirty="0" smtClean="0"/>
              <a:t>-</a:t>
            </a:r>
            <a:r>
              <a:rPr lang="en-GB" dirty="0" err="1" smtClean="0"/>
              <a:t>expi</a:t>
            </a:r>
            <a:r>
              <a:rPr lang="en-GB" dirty="0" smtClean="0"/>
              <a:t>-</a:t>
            </a:r>
            <a:r>
              <a:rPr lang="en-GB" dirty="0" err="1" smtClean="0"/>
              <a:t>ali</a:t>
            </a:r>
            <a:r>
              <a:rPr lang="en-GB" dirty="0" smtClean="0"/>
              <a:t>-</a:t>
            </a:r>
            <a:r>
              <a:rPr lang="en-GB" dirty="0" err="1" smtClean="0"/>
              <a:t>docias</a:t>
            </a:r>
            <a:r>
              <a:rPr lang="en-GB" dirty="0" smtClean="0"/>
              <a:t>”. How many letters are there? You: 33</a:t>
            </a:r>
            <a:endParaRPr lang="en-GB" dirty="0"/>
          </a:p>
        </p:txBody>
      </p:sp>
      <p:sp>
        <p:nvSpPr>
          <p:cNvPr id="3" name="Content Placeholder 2"/>
          <p:cNvSpPr>
            <a:spLocks noGrp="1"/>
          </p:cNvSpPr>
          <p:nvPr>
            <p:ph idx="1"/>
          </p:nvPr>
        </p:nvSpPr>
        <p:spPr>
          <a:xfrm>
            <a:off x="457200" y="2636912"/>
            <a:ext cx="8229600" cy="3489251"/>
          </a:xfrm>
        </p:spPr>
        <p:txBody>
          <a:bodyPr>
            <a:normAutofit/>
          </a:bodyPr>
          <a:lstStyle/>
          <a:p>
            <a:pPr algn="ctr">
              <a:buNone/>
            </a:pPr>
            <a:r>
              <a:rPr lang="en-GB" sz="8000" dirty="0" smtClean="0"/>
              <a:t>Correct!</a:t>
            </a:r>
          </a:p>
          <a:p>
            <a:pPr algn="ctr">
              <a:buNone/>
            </a:pPr>
            <a:r>
              <a:rPr lang="en-GB" sz="8000" dirty="0" smtClean="0">
                <a:hlinkClick r:id="" action="ppaction://hlinkshowjump?jump=nextslide"/>
              </a:rPr>
              <a:t>NEXT</a:t>
            </a:r>
            <a:endParaRPr lang="en-GB" sz="8000" dirty="0"/>
          </a:p>
        </p:txBody>
      </p:sp>
    </p:spTree>
  </p:cSld>
  <p:clrMapOvr>
    <a:masterClrMapping/>
  </p:clrMapOvr>
  <p:transition advClick="0"/>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fontScale="90000"/>
          </a:bodyPr>
          <a:lstStyle/>
          <a:p>
            <a:r>
              <a:rPr lang="en-GB" dirty="0" smtClean="0"/>
              <a:t>Q94. If one side of a square is 6cm long. What is the area of the square?</a:t>
            </a:r>
            <a:endParaRPr lang="en-GB" dirty="0"/>
          </a:p>
        </p:txBody>
      </p:sp>
      <p:sp>
        <p:nvSpPr>
          <p:cNvPr id="3" name="Content Placeholder 2"/>
          <p:cNvSpPr>
            <a:spLocks noGrp="1"/>
          </p:cNvSpPr>
          <p:nvPr>
            <p:ph idx="1"/>
          </p:nvPr>
        </p:nvSpPr>
        <p:spPr>
          <a:xfrm>
            <a:off x="457200" y="2780928"/>
            <a:ext cx="8229600" cy="3345235"/>
          </a:xfrm>
        </p:spPr>
        <p:txBody>
          <a:bodyPr>
            <a:normAutofit/>
          </a:bodyPr>
          <a:lstStyle/>
          <a:p>
            <a:pPr>
              <a:buNone/>
            </a:pPr>
            <a:r>
              <a:rPr lang="en-GB" sz="8000" dirty="0" smtClean="0">
                <a:hlinkClick r:id="" action="ppaction://hlinkshowjump?jump=lastslide"/>
              </a:rPr>
              <a:t>0 1 2 </a:t>
            </a:r>
            <a:r>
              <a:rPr lang="en-GB" sz="8000" dirty="0" smtClean="0">
                <a:hlinkClick r:id="" action="ppaction://hlinkshowjump?jump=nextslide"/>
              </a:rPr>
              <a:t>3</a:t>
            </a:r>
            <a:r>
              <a:rPr lang="en-GB" sz="8000" dirty="0" smtClean="0">
                <a:hlinkClick r:id="" action="ppaction://hlinkshowjump?jump=lastslide"/>
              </a:rPr>
              <a:t> 4 5 6 7 8 9</a:t>
            </a:r>
            <a:endParaRPr lang="en-GB" sz="8000" dirty="0"/>
          </a:p>
        </p:txBody>
      </p:sp>
    </p:spTree>
  </p:cSld>
  <p:clrMapOvr>
    <a:masterClrMapping/>
  </p:clrMapOvr>
  <p:transition advClick="0"/>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fontScale="90000"/>
          </a:bodyPr>
          <a:lstStyle/>
          <a:p>
            <a:r>
              <a:rPr lang="en-GB" dirty="0" smtClean="0"/>
              <a:t>Q94. If one side of a square is 6cm long. What is the area of the square? You: 3</a:t>
            </a:r>
            <a:endParaRPr lang="en-GB" dirty="0"/>
          </a:p>
        </p:txBody>
      </p:sp>
      <p:sp>
        <p:nvSpPr>
          <p:cNvPr id="3" name="Content Placeholder 2"/>
          <p:cNvSpPr>
            <a:spLocks noGrp="1"/>
          </p:cNvSpPr>
          <p:nvPr>
            <p:ph idx="1"/>
          </p:nvPr>
        </p:nvSpPr>
        <p:spPr>
          <a:xfrm>
            <a:off x="457200" y="2780928"/>
            <a:ext cx="8229600" cy="3345235"/>
          </a:xfrm>
        </p:spPr>
        <p:txBody>
          <a:bodyPr>
            <a:normAutofit/>
          </a:bodyPr>
          <a:lstStyle/>
          <a:p>
            <a:pPr>
              <a:buNone/>
            </a:pPr>
            <a:r>
              <a:rPr lang="en-GB" sz="8000" dirty="0" smtClean="0">
                <a:hlinkClick r:id="" action="ppaction://hlinkshowjump?jump=lastslide"/>
              </a:rPr>
              <a:t>0 1 2 3 4 5 </a:t>
            </a:r>
            <a:r>
              <a:rPr lang="en-GB" sz="8000" dirty="0" smtClean="0">
                <a:hlinkClick r:id="" action="ppaction://hlinkshowjump?jump=nextslide"/>
              </a:rPr>
              <a:t>6</a:t>
            </a:r>
            <a:r>
              <a:rPr lang="en-GB" sz="8000" dirty="0" smtClean="0">
                <a:hlinkClick r:id="" action="ppaction://hlinkshowjump?jump=lastslide"/>
              </a:rPr>
              <a:t> 7 8 9</a:t>
            </a:r>
            <a:endParaRPr lang="en-GB" sz="8000" dirty="0"/>
          </a:p>
        </p:txBody>
      </p:sp>
    </p:spTree>
  </p:cSld>
  <p:clrMapOvr>
    <a:masterClrMapping/>
  </p:clrMapOvr>
  <p:transition advClick="0"/>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fontScale="90000"/>
          </a:bodyPr>
          <a:lstStyle/>
          <a:p>
            <a:r>
              <a:rPr lang="en-GB" dirty="0" smtClean="0"/>
              <a:t>Q94. If one side of a square is 6cm long. What is the area of the square? You: 36! Correct!</a:t>
            </a:r>
            <a:endParaRPr lang="en-GB" dirty="0"/>
          </a:p>
        </p:txBody>
      </p:sp>
      <p:sp>
        <p:nvSpPr>
          <p:cNvPr id="3" name="Content Placeholder 2"/>
          <p:cNvSpPr>
            <a:spLocks noGrp="1"/>
          </p:cNvSpPr>
          <p:nvPr>
            <p:ph idx="1"/>
          </p:nvPr>
        </p:nvSpPr>
        <p:spPr>
          <a:xfrm>
            <a:off x="457200" y="2780928"/>
            <a:ext cx="8229600" cy="3345235"/>
          </a:xfrm>
        </p:spPr>
        <p:txBody>
          <a:bodyPr>
            <a:normAutofit/>
          </a:bodyPr>
          <a:lstStyle/>
          <a:p>
            <a:pPr>
              <a:buNone/>
            </a:pPr>
            <a:r>
              <a:rPr lang="en-GB" sz="8000" u="sng" dirty="0" smtClean="0">
                <a:solidFill>
                  <a:schemeClr val="bg2">
                    <a:lumMod val="75000"/>
                  </a:schemeClr>
                </a:solidFill>
              </a:rPr>
              <a:t>0 1 2 3 4 5 6 7 8 9</a:t>
            </a:r>
            <a:endParaRPr lang="en-GB" sz="8000" u="sng" dirty="0">
              <a:solidFill>
                <a:schemeClr val="bg2">
                  <a:lumMod val="75000"/>
                </a:schemeClr>
              </a:solidFill>
            </a:endParaRPr>
          </a:p>
        </p:txBody>
      </p:sp>
    </p:spTree>
  </p:cSld>
  <p:clrMapOvr>
    <a:masterClrMapping/>
  </p:clrMapOvr>
  <p:transition advClick="0" advTm="500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Click me anymore and I’ll delete some questions!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a:bodyPr>
          <a:lstStyle/>
          <a:p>
            <a:r>
              <a:rPr lang="en-GB" dirty="0" smtClean="0"/>
              <a:t>Q95. Perimeter? </a:t>
            </a:r>
            <a:endParaRPr lang="en-GB" dirty="0"/>
          </a:p>
        </p:txBody>
      </p:sp>
      <p:sp>
        <p:nvSpPr>
          <p:cNvPr id="3" name="Content Placeholder 2"/>
          <p:cNvSpPr>
            <a:spLocks noGrp="1"/>
          </p:cNvSpPr>
          <p:nvPr>
            <p:ph idx="1"/>
          </p:nvPr>
        </p:nvSpPr>
        <p:spPr>
          <a:xfrm>
            <a:off x="457200" y="2780928"/>
            <a:ext cx="8229600" cy="3345235"/>
          </a:xfrm>
        </p:spPr>
        <p:txBody>
          <a:bodyPr>
            <a:normAutofit/>
          </a:bodyPr>
          <a:lstStyle/>
          <a:p>
            <a:pPr>
              <a:buNone/>
            </a:pPr>
            <a:r>
              <a:rPr lang="en-GB" sz="8000" dirty="0" smtClean="0">
                <a:hlinkClick r:id="" action="ppaction://hlinkshowjump?jump=lastslide"/>
              </a:rPr>
              <a:t>0 1 </a:t>
            </a:r>
            <a:r>
              <a:rPr lang="en-GB" sz="8000" dirty="0" smtClean="0">
                <a:hlinkClick r:id="" action="ppaction://hlinkshowjump?jump=nextslide"/>
              </a:rPr>
              <a:t>2</a:t>
            </a:r>
            <a:r>
              <a:rPr lang="en-GB" sz="8000" dirty="0" smtClean="0">
                <a:hlinkClick r:id="" action="ppaction://hlinkshowjump?jump=lastslide"/>
              </a:rPr>
              <a:t> 3 4 5 6 7 8 9</a:t>
            </a:r>
            <a:endParaRPr lang="en-GB" sz="8000" dirty="0"/>
          </a:p>
        </p:txBody>
      </p:sp>
    </p:spTree>
  </p:cSld>
  <p:clrMapOvr>
    <a:masterClrMapping/>
  </p:clrMapOvr>
  <p:transition advClick="0"/>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a:bodyPr>
          <a:lstStyle/>
          <a:p>
            <a:r>
              <a:rPr lang="en-GB" dirty="0" smtClean="0"/>
              <a:t>Q95. Perimeter? You: 2</a:t>
            </a:r>
            <a:endParaRPr lang="en-GB" dirty="0"/>
          </a:p>
        </p:txBody>
      </p:sp>
      <p:sp>
        <p:nvSpPr>
          <p:cNvPr id="3" name="Content Placeholder 2"/>
          <p:cNvSpPr>
            <a:spLocks noGrp="1"/>
          </p:cNvSpPr>
          <p:nvPr>
            <p:ph idx="1"/>
          </p:nvPr>
        </p:nvSpPr>
        <p:spPr>
          <a:xfrm>
            <a:off x="457200" y="2780928"/>
            <a:ext cx="8229600" cy="3345235"/>
          </a:xfrm>
        </p:spPr>
        <p:txBody>
          <a:bodyPr>
            <a:normAutofit/>
          </a:bodyPr>
          <a:lstStyle/>
          <a:p>
            <a:pPr>
              <a:buNone/>
            </a:pPr>
            <a:r>
              <a:rPr lang="en-GB" sz="8000" dirty="0" smtClean="0">
                <a:hlinkClick r:id="" action="ppaction://hlinkshowjump?jump=lastslide"/>
              </a:rPr>
              <a:t>0 1 2 3 </a:t>
            </a:r>
            <a:r>
              <a:rPr lang="en-GB" sz="8000" dirty="0" smtClean="0">
                <a:hlinkClick r:id="" action="ppaction://hlinkshowjump?jump=nextslide"/>
              </a:rPr>
              <a:t>4</a:t>
            </a:r>
            <a:r>
              <a:rPr lang="en-GB" sz="8000" dirty="0" smtClean="0">
                <a:hlinkClick r:id="" action="ppaction://hlinkshowjump?jump=lastslide"/>
              </a:rPr>
              <a:t> 5 6 7 8 9</a:t>
            </a:r>
            <a:endParaRPr lang="en-GB" sz="8000" dirty="0"/>
          </a:p>
        </p:txBody>
      </p:sp>
    </p:spTree>
  </p:cSld>
  <p:clrMapOvr>
    <a:masterClrMapping/>
  </p:clrMapOvr>
  <p:transition advClick="0"/>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a:bodyPr>
          <a:lstStyle/>
          <a:p>
            <a:r>
              <a:rPr lang="en-GB" dirty="0" smtClean="0"/>
              <a:t>Q95. Perimeter? You: 24</a:t>
            </a:r>
            <a:endParaRPr lang="en-GB" dirty="0"/>
          </a:p>
        </p:txBody>
      </p:sp>
      <p:sp>
        <p:nvSpPr>
          <p:cNvPr id="3" name="Content Placeholder 2"/>
          <p:cNvSpPr>
            <a:spLocks noGrp="1"/>
          </p:cNvSpPr>
          <p:nvPr>
            <p:ph idx="1"/>
          </p:nvPr>
        </p:nvSpPr>
        <p:spPr>
          <a:xfrm>
            <a:off x="457200" y="2780928"/>
            <a:ext cx="8229600" cy="3345235"/>
          </a:xfrm>
        </p:spPr>
        <p:txBody>
          <a:bodyPr>
            <a:normAutofit/>
          </a:bodyPr>
          <a:lstStyle/>
          <a:p>
            <a:pPr algn="ctr">
              <a:buNone/>
            </a:pPr>
            <a:r>
              <a:rPr lang="en-GB" sz="8000" dirty="0" smtClean="0"/>
              <a:t>Correct!</a:t>
            </a:r>
          </a:p>
          <a:p>
            <a:pPr algn="ctr">
              <a:buNone/>
            </a:pPr>
            <a:r>
              <a:rPr lang="en-GB" sz="8000" dirty="0" smtClean="0">
                <a:hlinkClick r:id="" action="ppaction://hlinkshowjump?jump=nextslide"/>
              </a:rPr>
              <a:t>NEXT</a:t>
            </a:r>
            <a:endParaRPr lang="en-GB" sz="8000" dirty="0"/>
          </a:p>
        </p:txBody>
      </p:sp>
    </p:spTree>
  </p:cSld>
  <p:clrMapOvr>
    <a:masterClrMapping/>
  </p:clrMapOvr>
  <p:transition advClick="0"/>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Q96. What do the angles in a triangle sum-up to?</a:t>
            </a:r>
            <a:endParaRPr lang="en-GB" dirty="0"/>
          </a:p>
        </p:txBody>
      </p:sp>
      <p:sp>
        <p:nvSpPr>
          <p:cNvPr id="3" name="Content Placeholder 2"/>
          <p:cNvSpPr>
            <a:spLocks noGrp="1"/>
          </p:cNvSpPr>
          <p:nvPr>
            <p:ph idx="1"/>
          </p:nvPr>
        </p:nvSpPr>
        <p:spPr/>
        <p:txBody>
          <a:bodyPr/>
          <a:lstStyle/>
          <a:p>
            <a:pPr algn="ctr">
              <a:buNone/>
            </a:pPr>
            <a:r>
              <a:rPr lang="en-GB" dirty="0" smtClean="0">
                <a:hlinkClick r:id="" action="ppaction://hlinkshowjump?jump=lastslide"/>
              </a:rPr>
              <a:t>3 6 9 33 66 99 333 666 999 360 </a:t>
            </a:r>
            <a:r>
              <a:rPr lang="en-GB" dirty="0" smtClean="0">
                <a:hlinkClick r:id="" action="ppaction://hlinkshowjump?jump=nextslide"/>
              </a:rPr>
              <a:t>180</a:t>
            </a:r>
            <a:r>
              <a:rPr lang="en-GB" dirty="0" smtClean="0">
                <a:hlinkClick r:id="" action="ppaction://hlinkshowjump?jump=lastslide"/>
              </a:rPr>
              <a:t> 270 300 780 908 770 805 580 150 105 80 90 70 30 60 90 80 80 90 89 809 890 908 890</a:t>
            </a:r>
            <a:endParaRPr lang="en-GB" dirty="0"/>
          </a:p>
        </p:txBody>
      </p:sp>
    </p:spTree>
  </p:cSld>
  <p:clrMapOvr>
    <a:masterClrMapping/>
  </p:clrMapOvr>
  <p:transition advClick="0"/>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Q97. What do three right angles add up to?</a:t>
            </a:r>
            <a:endParaRPr lang="en-GB" dirty="0"/>
          </a:p>
        </p:txBody>
      </p:sp>
      <p:sp>
        <p:nvSpPr>
          <p:cNvPr id="3" name="Content Placeholder 2"/>
          <p:cNvSpPr>
            <a:spLocks noGrp="1"/>
          </p:cNvSpPr>
          <p:nvPr>
            <p:ph idx="1"/>
          </p:nvPr>
        </p:nvSpPr>
        <p:spPr>
          <a:xfrm>
            <a:off x="457200" y="1600201"/>
            <a:ext cx="8229600" cy="1756792"/>
          </a:xfrm>
        </p:spPr>
        <p:txBody>
          <a:bodyPr>
            <a:normAutofit/>
          </a:bodyPr>
          <a:lstStyle/>
          <a:p>
            <a:pPr algn="ctr">
              <a:buNone/>
            </a:pPr>
            <a:r>
              <a:rPr lang="en-GB" sz="8000" dirty="0" smtClean="0">
                <a:hlinkClick r:id="" action="ppaction://hlinkshowjump?jump=lastslide"/>
              </a:rPr>
              <a:t>0 1 </a:t>
            </a:r>
            <a:r>
              <a:rPr lang="en-GB" sz="8000" dirty="0" smtClean="0">
                <a:hlinkClick r:id="" action="ppaction://hlinkshowjump?jump=nextslide"/>
              </a:rPr>
              <a:t>2</a:t>
            </a:r>
            <a:r>
              <a:rPr lang="en-GB" sz="8000" dirty="0" smtClean="0">
                <a:hlinkClick r:id="" action="ppaction://hlinkshowjump?jump=lastslide"/>
              </a:rPr>
              <a:t> 3 4 5 6 7 8 9</a:t>
            </a:r>
            <a:endParaRPr lang="en-GB" sz="8000" dirty="0"/>
          </a:p>
        </p:txBody>
      </p:sp>
      <p:pic>
        <p:nvPicPr>
          <p:cNvPr id="4" name="Picture 3" descr="ra.png"/>
          <p:cNvPicPr>
            <a:picLocks noChangeAspect="1"/>
          </p:cNvPicPr>
          <p:nvPr/>
        </p:nvPicPr>
        <p:blipFill>
          <a:blip r:embed="rId2" cstate="print"/>
          <a:stretch>
            <a:fillRect/>
          </a:stretch>
        </p:blipFill>
        <p:spPr>
          <a:xfrm>
            <a:off x="4572000" y="2852936"/>
            <a:ext cx="2132856" cy="2132856"/>
          </a:xfrm>
          <a:prstGeom prst="rect">
            <a:avLst/>
          </a:prstGeom>
        </p:spPr>
      </p:pic>
      <p:pic>
        <p:nvPicPr>
          <p:cNvPr id="5" name="Picture 4" descr="ra.png"/>
          <p:cNvPicPr>
            <a:picLocks noChangeAspect="1"/>
          </p:cNvPicPr>
          <p:nvPr/>
        </p:nvPicPr>
        <p:blipFill>
          <a:blip r:embed="rId2" cstate="print"/>
          <a:stretch>
            <a:fillRect/>
          </a:stretch>
        </p:blipFill>
        <p:spPr>
          <a:xfrm rot="10800000">
            <a:off x="2655168" y="4725144"/>
            <a:ext cx="2132856" cy="2132856"/>
          </a:xfrm>
          <a:prstGeom prst="rect">
            <a:avLst/>
          </a:prstGeom>
        </p:spPr>
      </p:pic>
      <p:pic>
        <p:nvPicPr>
          <p:cNvPr id="6" name="Picture 5" descr="ra.png"/>
          <p:cNvPicPr>
            <a:picLocks noChangeAspect="1"/>
          </p:cNvPicPr>
          <p:nvPr/>
        </p:nvPicPr>
        <p:blipFill>
          <a:blip r:embed="rId2" cstate="print"/>
          <a:stretch>
            <a:fillRect/>
          </a:stretch>
        </p:blipFill>
        <p:spPr>
          <a:xfrm rot="5400000">
            <a:off x="4572000" y="4725144"/>
            <a:ext cx="2132856" cy="2132856"/>
          </a:xfrm>
          <a:prstGeom prst="rect">
            <a:avLst/>
          </a:prstGeom>
        </p:spPr>
      </p:pic>
    </p:spTree>
  </p:cSld>
  <p:clrMapOvr>
    <a:masterClrMapping/>
  </p:clrMapOvr>
  <p:transition advClick="0"/>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Q97. What do three right angles add up to? You: 2</a:t>
            </a:r>
            <a:endParaRPr lang="en-GB" dirty="0"/>
          </a:p>
        </p:txBody>
      </p:sp>
      <p:sp>
        <p:nvSpPr>
          <p:cNvPr id="3" name="Content Placeholder 2"/>
          <p:cNvSpPr>
            <a:spLocks noGrp="1"/>
          </p:cNvSpPr>
          <p:nvPr>
            <p:ph idx="1"/>
          </p:nvPr>
        </p:nvSpPr>
        <p:spPr>
          <a:xfrm>
            <a:off x="457200" y="1600201"/>
            <a:ext cx="8229600" cy="1756792"/>
          </a:xfrm>
        </p:spPr>
        <p:txBody>
          <a:bodyPr>
            <a:normAutofit/>
          </a:bodyPr>
          <a:lstStyle/>
          <a:p>
            <a:pPr algn="ctr">
              <a:buNone/>
            </a:pPr>
            <a:r>
              <a:rPr lang="en-GB" sz="8000" dirty="0" smtClean="0">
                <a:hlinkClick r:id="" action="ppaction://hlinkshowjump?jump=lastslide"/>
              </a:rPr>
              <a:t>0 1 2 3 4 5 6 </a:t>
            </a:r>
            <a:r>
              <a:rPr lang="en-GB" sz="8000" dirty="0" smtClean="0">
                <a:hlinkClick r:id="" action="ppaction://hlinkshowjump?jump=nextslide"/>
              </a:rPr>
              <a:t>7</a:t>
            </a:r>
            <a:r>
              <a:rPr lang="en-GB" sz="8000" dirty="0" smtClean="0">
                <a:hlinkClick r:id="" action="ppaction://hlinkshowjump?jump=lastslide"/>
              </a:rPr>
              <a:t> 8 9</a:t>
            </a:r>
            <a:endParaRPr lang="en-GB" sz="8000" dirty="0"/>
          </a:p>
        </p:txBody>
      </p:sp>
      <p:pic>
        <p:nvPicPr>
          <p:cNvPr id="4" name="Picture 3" descr="ra.png"/>
          <p:cNvPicPr>
            <a:picLocks noChangeAspect="1"/>
          </p:cNvPicPr>
          <p:nvPr/>
        </p:nvPicPr>
        <p:blipFill>
          <a:blip r:embed="rId2" cstate="print"/>
          <a:stretch>
            <a:fillRect/>
          </a:stretch>
        </p:blipFill>
        <p:spPr>
          <a:xfrm>
            <a:off x="4572000" y="2852936"/>
            <a:ext cx="2132856" cy="2132856"/>
          </a:xfrm>
          <a:prstGeom prst="rect">
            <a:avLst/>
          </a:prstGeom>
        </p:spPr>
      </p:pic>
      <p:pic>
        <p:nvPicPr>
          <p:cNvPr id="5" name="Picture 4" descr="ra.png"/>
          <p:cNvPicPr>
            <a:picLocks noChangeAspect="1"/>
          </p:cNvPicPr>
          <p:nvPr/>
        </p:nvPicPr>
        <p:blipFill>
          <a:blip r:embed="rId2" cstate="print"/>
          <a:stretch>
            <a:fillRect/>
          </a:stretch>
        </p:blipFill>
        <p:spPr>
          <a:xfrm rot="10800000">
            <a:off x="2655168" y="4725144"/>
            <a:ext cx="2132856" cy="2132856"/>
          </a:xfrm>
          <a:prstGeom prst="rect">
            <a:avLst/>
          </a:prstGeom>
        </p:spPr>
      </p:pic>
      <p:pic>
        <p:nvPicPr>
          <p:cNvPr id="6" name="Picture 5" descr="ra.png"/>
          <p:cNvPicPr>
            <a:picLocks noChangeAspect="1"/>
          </p:cNvPicPr>
          <p:nvPr/>
        </p:nvPicPr>
        <p:blipFill>
          <a:blip r:embed="rId2" cstate="print"/>
          <a:stretch>
            <a:fillRect/>
          </a:stretch>
        </p:blipFill>
        <p:spPr>
          <a:xfrm rot="5400000">
            <a:off x="4572000" y="4725144"/>
            <a:ext cx="2132856" cy="2132856"/>
          </a:xfrm>
          <a:prstGeom prst="rect">
            <a:avLst/>
          </a:prstGeom>
        </p:spPr>
      </p:pic>
    </p:spTree>
  </p:cSld>
  <p:clrMapOvr>
    <a:masterClrMapping/>
  </p:clrMapOvr>
  <p:transition advClick="0"/>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Q97. What do three right angles add up to? You: 27</a:t>
            </a:r>
            <a:endParaRPr lang="en-GB" dirty="0"/>
          </a:p>
        </p:txBody>
      </p:sp>
      <p:sp>
        <p:nvSpPr>
          <p:cNvPr id="3" name="Content Placeholder 2"/>
          <p:cNvSpPr>
            <a:spLocks noGrp="1"/>
          </p:cNvSpPr>
          <p:nvPr>
            <p:ph idx="1"/>
          </p:nvPr>
        </p:nvSpPr>
        <p:spPr>
          <a:xfrm>
            <a:off x="457200" y="1600201"/>
            <a:ext cx="8229600" cy="1756792"/>
          </a:xfrm>
        </p:spPr>
        <p:txBody>
          <a:bodyPr>
            <a:normAutofit/>
          </a:bodyPr>
          <a:lstStyle/>
          <a:p>
            <a:pPr algn="ctr">
              <a:buNone/>
            </a:pPr>
            <a:r>
              <a:rPr lang="en-GB" sz="8000" dirty="0" smtClean="0">
                <a:hlinkClick r:id="" action="ppaction://hlinkshowjump?jump=nextslide"/>
              </a:rPr>
              <a:t>0</a:t>
            </a:r>
            <a:r>
              <a:rPr lang="en-GB" sz="8000" dirty="0" smtClean="0">
                <a:hlinkClick r:id="" action="ppaction://hlinkshowjump?jump=lastslide"/>
              </a:rPr>
              <a:t> 1 2 3 4 5 6 7 8 9</a:t>
            </a:r>
            <a:endParaRPr lang="en-GB" sz="8000" dirty="0"/>
          </a:p>
        </p:txBody>
      </p:sp>
      <p:pic>
        <p:nvPicPr>
          <p:cNvPr id="4" name="Picture 3" descr="ra.png"/>
          <p:cNvPicPr>
            <a:picLocks noChangeAspect="1"/>
          </p:cNvPicPr>
          <p:nvPr/>
        </p:nvPicPr>
        <p:blipFill>
          <a:blip r:embed="rId2" cstate="print"/>
          <a:stretch>
            <a:fillRect/>
          </a:stretch>
        </p:blipFill>
        <p:spPr>
          <a:xfrm>
            <a:off x="4572000" y="2852936"/>
            <a:ext cx="2132856" cy="2132856"/>
          </a:xfrm>
          <a:prstGeom prst="rect">
            <a:avLst/>
          </a:prstGeom>
        </p:spPr>
      </p:pic>
      <p:pic>
        <p:nvPicPr>
          <p:cNvPr id="5" name="Picture 4" descr="ra.png"/>
          <p:cNvPicPr>
            <a:picLocks noChangeAspect="1"/>
          </p:cNvPicPr>
          <p:nvPr/>
        </p:nvPicPr>
        <p:blipFill>
          <a:blip r:embed="rId2" cstate="print"/>
          <a:stretch>
            <a:fillRect/>
          </a:stretch>
        </p:blipFill>
        <p:spPr>
          <a:xfrm rot="10800000">
            <a:off x="2655168" y="4725144"/>
            <a:ext cx="2132856" cy="2132856"/>
          </a:xfrm>
          <a:prstGeom prst="rect">
            <a:avLst/>
          </a:prstGeom>
        </p:spPr>
      </p:pic>
      <p:pic>
        <p:nvPicPr>
          <p:cNvPr id="6" name="Picture 5" descr="ra.png"/>
          <p:cNvPicPr>
            <a:picLocks noChangeAspect="1"/>
          </p:cNvPicPr>
          <p:nvPr/>
        </p:nvPicPr>
        <p:blipFill>
          <a:blip r:embed="rId2" cstate="print"/>
          <a:stretch>
            <a:fillRect/>
          </a:stretch>
        </p:blipFill>
        <p:spPr>
          <a:xfrm rot="5400000">
            <a:off x="4572000" y="4725144"/>
            <a:ext cx="2132856" cy="2132856"/>
          </a:xfrm>
          <a:prstGeom prst="rect">
            <a:avLst/>
          </a:prstGeom>
        </p:spPr>
      </p:pic>
    </p:spTree>
  </p:cSld>
  <p:clrMapOvr>
    <a:masterClrMapping/>
  </p:clrMapOvr>
  <p:transition advClick="0"/>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Q97. What do three right angles add up to? You: 270</a:t>
            </a:r>
            <a:endParaRPr lang="en-GB" dirty="0"/>
          </a:p>
        </p:txBody>
      </p:sp>
      <p:sp>
        <p:nvSpPr>
          <p:cNvPr id="3" name="Content Placeholder 2"/>
          <p:cNvSpPr>
            <a:spLocks noGrp="1"/>
          </p:cNvSpPr>
          <p:nvPr>
            <p:ph idx="1"/>
          </p:nvPr>
        </p:nvSpPr>
        <p:spPr>
          <a:xfrm>
            <a:off x="457200" y="1600201"/>
            <a:ext cx="8229600" cy="1756792"/>
          </a:xfrm>
        </p:spPr>
        <p:txBody>
          <a:bodyPr>
            <a:normAutofit/>
          </a:bodyPr>
          <a:lstStyle/>
          <a:p>
            <a:pPr algn="ctr">
              <a:buNone/>
            </a:pPr>
            <a:r>
              <a:rPr lang="en-GB" sz="8000" dirty="0" smtClean="0"/>
              <a:t>Correct! </a:t>
            </a:r>
            <a:r>
              <a:rPr lang="en-GB" sz="8000" dirty="0" smtClean="0">
                <a:hlinkClick r:id="" action="ppaction://hlinkshowjump?jump=nextslide"/>
              </a:rPr>
              <a:t>NEXT</a:t>
            </a:r>
            <a:endParaRPr lang="en-GB" sz="8000" dirty="0"/>
          </a:p>
        </p:txBody>
      </p:sp>
      <p:pic>
        <p:nvPicPr>
          <p:cNvPr id="4" name="Picture 3" descr="ra.png"/>
          <p:cNvPicPr>
            <a:picLocks noChangeAspect="1"/>
          </p:cNvPicPr>
          <p:nvPr/>
        </p:nvPicPr>
        <p:blipFill>
          <a:blip r:embed="rId2" cstate="print"/>
          <a:stretch>
            <a:fillRect/>
          </a:stretch>
        </p:blipFill>
        <p:spPr>
          <a:xfrm>
            <a:off x="4572000" y="2852936"/>
            <a:ext cx="2132856" cy="2132856"/>
          </a:xfrm>
          <a:prstGeom prst="rect">
            <a:avLst/>
          </a:prstGeom>
        </p:spPr>
      </p:pic>
      <p:pic>
        <p:nvPicPr>
          <p:cNvPr id="5" name="Picture 4" descr="ra.png"/>
          <p:cNvPicPr>
            <a:picLocks noChangeAspect="1"/>
          </p:cNvPicPr>
          <p:nvPr/>
        </p:nvPicPr>
        <p:blipFill>
          <a:blip r:embed="rId2" cstate="print"/>
          <a:stretch>
            <a:fillRect/>
          </a:stretch>
        </p:blipFill>
        <p:spPr>
          <a:xfrm rot="10800000">
            <a:off x="2655168" y="4725144"/>
            <a:ext cx="2132856" cy="2132856"/>
          </a:xfrm>
          <a:prstGeom prst="rect">
            <a:avLst/>
          </a:prstGeom>
        </p:spPr>
      </p:pic>
      <p:pic>
        <p:nvPicPr>
          <p:cNvPr id="6" name="Picture 5" descr="ra.png"/>
          <p:cNvPicPr>
            <a:picLocks noChangeAspect="1"/>
          </p:cNvPicPr>
          <p:nvPr/>
        </p:nvPicPr>
        <p:blipFill>
          <a:blip r:embed="rId2" cstate="print"/>
          <a:stretch>
            <a:fillRect/>
          </a:stretch>
        </p:blipFill>
        <p:spPr>
          <a:xfrm rot="5400000">
            <a:off x="4572000" y="4725144"/>
            <a:ext cx="2132856" cy="2132856"/>
          </a:xfrm>
          <a:prstGeom prst="rect">
            <a:avLst/>
          </a:prstGeom>
        </p:spPr>
      </p:pic>
    </p:spTree>
  </p:cSld>
  <p:clrMapOvr>
    <a:masterClrMapping/>
  </p:clrMapOvr>
  <p:transition advClick="0"/>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Q98. What is the answer to this song?</a:t>
            </a:r>
            <a:endParaRPr lang="en-GB" dirty="0"/>
          </a:p>
        </p:txBody>
      </p:sp>
      <p:pic>
        <p:nvPicPr>
          <p:cNvPr id="4" name="mobile-24.m4v">
            <a:hlinkClick r:id="" action="ppaction://media"/>
          </p:cNvPr>
          <p:cNvPicPr>
            <a:picLocks noGrp="1" noRot="1" noChangeAspect="1"/>
          </p:cNvPicPr>
          <p:nvPr>
            <p:ph idx="1"/>
            <a:videoFile r:link="rId1"/>
          </p:nvPr>
        </p:nvPicPr>
        <p:blipFill>
          <a:blip r:embed="rId3" cstate="print"/>
          <a:stretch>
            <a:fillRect/>
          </a:stretch>
        </p:blipFill>
        <p:spPr>
          <a:xfrm>
            <a:off x="2987824" y="2060848"/>
            <a:ext cx="5724128" cy="3212976"/>
          </a:xfrm>
          <a:prstGeom prst="rect">
            <a:avLst/>
          </a:prstGeom>
        </p:spPr>
      </p:pic>
      <p:sp>
        <p:nvSpPr>
          <p:cNvPr id="5" name="TextBox 4"/>
          <p:cNvSpPr txBox="1"/>
          <p:nvPr/>
        </p:nvSpPr>
        <p:spPr>
          <a:xfrm>
            <a:off x="827584" y="1556792"/>
            <a:ext cx="1152128" cy="4247317"/>
          </a:xfrm>
          <a:prstGeom prst="rect">
            <a:avLst/>
          </a:prstGeom>
          <a:noFill/>
        </p:spPr>
        <p:txBody>
          <a:bodyPr wrap="square" rtlCol="0">
            <a:spAutoFit/>
          </a:bodyPr>
          <a:lstStyle/>
          <a:p>
            <a:r>
              <a:rPr lang="en-GB" sz="5400" dirty="0" smtClean="0">
                <a:hlinkClick r:id="" action="ppaction://hlinkshowjump?jump=lastslide"/>
              </a:rPr>
              <a:t>0 1 2 3 4 5 </a:t>
            </a:r>
            <a:r>
              <a:rPr lang="en-GB" sz="5400" dirty="0" smtClean="0">
                <a:hlinkClick r:id="" action="ppaction://hlinkshowjump?jump=nextslide"/>
              </a:rPr>
              <a:t>6</a:t>
            </a:r>
            <a:r>
              <a:rPr lang="en-GB" sz="5400" dirty="0" smtClean="0">
                <a:hlinkClick r:id="" action="ppaction://hlinkshowjump?jump=lastslide"/>
              </a:rPr>
              <a:t> 7 8 9</a:t>
            </a:r>
            <a:endParaRPr lang="en-GB" sz="5400" dirty="0"/>
          </a:p>
        </p:txBody>
      </p:sp>
      <p:sp>
        <p:nvSpPr>
          <p:cNvPr id="6" name="TextBox 5"/>
          <p:cNvSpPr txBox="1"/>
          <p:nvPr/>
        </p:nvSpPr>
        <p:spPr>
          <a:xfrm>
            <a:off x="3563888" y="5469031"/>
            <a:ext cx="5580112" cy="1200329"/>
          </a:xfrm>
          <a:prstGeom prst="rect">
            <a:avLst/>
          </a:prstGeom>
          <a:noFill/>
        </p:spPr>
        <p:txBody>
          <a:bodyPr wrap="square" rtlCol="0">
            <a:spAutoFit/>
          </a:bodyPr>
          <a:lstStyle/>
          <a:p>
            <a:r>
              <a:rPr lang="en-GB" dirty="0" smtClean="0"/>
              <a:t>Oops. If the video’s not working... I FORGOT TO TELL YOU THAT YOU NEED MP4 VIDEO PLAYBACK ON YOUR PC! </a:t>
            </a:r>
          </a:p>
          <a:p>
            <a:r>
              <a:rPr lang="en-GB" dirty="0" smtClean="0"/>
              <a:t>MWAHAHAHAHAHAHAHAHAAAA! Or QuickTime...</a:t>
            </a:r>
            <a:endParaRPr lang="en-GB"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Q98. What is the answer to this song? You: 6</a:t>
            </a:r>
            <a:endParaRPr lang="en-GB" dirty="0"/>
          </a:p>
        </p:txBody>
      </p:sp>
      <p:pic>
        <p:nvPicPr>
          <p:cNvPr id="4" name="mobile-24.m4v">
            <a:hlinkClick r:id="" action="ppaction://media"/>
          </p:cNvPr>
          <p:cNvPicPr>
            <a:picLocks noGrp="1" noRot="1" noChangeAspect="1"/>
          </p:cNvPicPr>
          <p:nvPr>
            <p:ph idx="1"/>
            <a:videoFile r:link="rId1"/>
          </p:nvPr>
        </p:nvPicPr>
        <p:blipFill>
          <a:blip r:embed="rId3" cstate="print"/>
          <a:stretch>
            <a:fillRect/>
          </a:stretch>
        </p:blipFill>
        <p:spPr>
          <a:xfrm>
            <a:off x="2987824" y="2060848"/>
            <a:ext cx="5724128" cy="3212976"/>
          </a:xfrm>
          <a:prstGeom prst="rect">
            <a:avLst/>
          </a:prstGeom>
        </p:spPr>
      </p:pic>
      <p:sp>
        <p:nvSpPr>
          <p:cNvPr id="5" name="TextBox 4"/>
          <p:cNvSpPr txBox="1"/>
          <p:nvPr/>
        </p:nvSpPr>
        <p:spPr>
          <a:xfrm>
            <a:off x="827584" y="1556792"/>
            <a:ext cx="1152128" cy="4247317"/>
          </a:xfrm>
          <a:prstGeom prst="rect">
            <a:avLst/>
          </a:prstGeom>
          <a:noFill/>
        </p:spPr>
        <p:txBody>
          <a:bodyPr wrap="square" rtlCol="0">
            <a:spAutoFit/>
          </a:bodyPr>
          <a:lstStyle/>
          <a:p>
            <a:r>
              <a:rPr lang="en-GB" sz="5400" dirty="0" smtClean="0">
                <a:hlinkClick r:id="" action="ppaction://hlinkshowjump?jump=lastslide"/>
              </a:rPr>
              <a:t>0 1 2 3 4 5 6 7 8 </a:t>
            </a:r>
            <a:r>
              <a:rPr lang="en-GB" sz="5400" dirty="0" smtClean="0">
                <a:hlinkClick r:id="" action="ppaction://hlinkshowjump?jump=nextslide"/>
              </a:rPr>
              <a:t>9</a:t>
            </a:r>
            <a:endParaRPr lang="en-GB" sz="5400" dirty="0"/>
          </a:p>
        </p:txBody>
      </p:sp>
      <p:sp>
        <p:nvSpPr>
          <p:cNvPr id="6" name="TextBox 5"/>
          <p:cNvSpPr txBox="1"/>
          <p:nvPr/>
        </p:nvSpPr>
        <p:spPr>
          <a:xfrm>
            <a:off x="3563888" y="5469031"/>
            <a:ext cx="5580112" cy="1200329"/>
          </a:xfrm>
          <a:prstGeom prst="rect">
            <a:avLst/>
          </a:prstGeom>
          <a:noFill/>
        </p:spPr>
        <p:txBody>
          <a:bodyPr wrap="square" rtlCol="0">
            <a:spAutoFit/>
          </a:bodyPr>
          <a:lstStyle/>
          <a:p>
            <a:r>
              <a:rPr lang="en-GB" dirty="0" smtClean="0"/>
              <a:t>Oops. If the video’s not working... I FORGOT TO TELL YOU THAT YOU NEED MP4 VIDEO PLAYBACK ON YOUR PC! </a:t>
            </a:r>
          </a:p>
          <a:p>
            <a:r>
              <a:rPr lang="en-GB" dirty="0" smtClean="0"/>
              <a:t>MWAHAHAHAHAHAHAHAHAAAA! Or QuickTime...</a:t>
            </a:r>
            <a:endParaRPr lang="en-GB"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Click me anymore and I’ll delete some questions!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Q98. What is the answer to this song? You: 69!</a:t>
            </a:r>
            <a:endParaRPr lang="en-GB" dirty="0"/>
          </a:p>
        </p:txBody>
      </p:sp>
      <p:pic>
        <p:nvPicPr>
          <p:cNvPr id="4" name="mobile-24.m4v">
            <a:hlinkClick r:id="" action="ppaction://media"/>
          </p:cNvPr>
          <p:cNvPicPr>
            <a:picLocks noGrp="1" noRot="1" noChangeAspect="1"/>
          </p:cNvPicPr>
          <p:nvPr>
            <p:ph idx="1"/>
            <a:videoFile r:link="rId1"/>
          </p:nvPr>
        </p:nvPicPr>
        <p:blipFill>
          <a:blip r:embed="rId3" cstate="print"/>
          <a:stretch>
            <a:fillRect/>
          </a:stretch>
        </p:blipFill>
        <p:spPr>
          <a:xfrm>
            <a:off x="2987824" y="2060848"/>
            <a:ext cx="5724128" cy="3212976"/>
          </a:xfrm>
          <a:prstGeom prst="rect">
            <a:avLst/>
          </a:prstGeom>
        </p:spPr>
      </p:pic>
      <p:sp>
        <p:nvSpPr>
          <p:cNvPr id="5" name="TextBox 4"/>
          <p:cNvSpPr txBox="1"/>
          <p:nvPr/>
        </p:nvSpPr>
        <p:spPr>
          <a:xfrm>
            <a:off x="827584" y="1556792"/>
            <a:ext cx="1152128" cy="5078313"/>
          </a:xfrm>
          <a:prstGeom prst="rect">
            <a:avLst/>
          </a:prstGeom>
          <a:noFill/>
        </p:spPr>
        <p:txBody>
          <a:bodyPr wrap="square" rtlCol="0">
            <a:spAutoFit/>
          </a:bodyPr>
          <a:lstStyle/>
          <a:p>
            <a:r>
              <a:rPr lang="en-GB" sz="5400" dirty="0" smtClean="0"/>
              <a:t>Correct!</a:t>
            </a:r>
          </a:p>
          <a:p>
            <a:endParaRPr lang="en-GB" sz="5400" dirty="0" smtClean="0"/>
          </a:p>
          <a:p>
            <a:r>
              <a:rPr lang="en-GB" sz="5400" dirty="0" smtClean="0">
                <a:hlinkClick r:id="" action="ppaction://hlinkshowjump?jump=nextslide"/>
              </a:rPr>
              <a:t>NEXT</a:t>
            </a:r>
            <a:endParaRPr lang="en-GB" sz="5400" dirty="0"/>
          </a:p>
        </p:txBody>
      </p:sp>
      <p:sp>
        <p:nvSpPr>
          <p:cNvPr id="6" name="TextBox 5"/>
          <p:cNvSpPr txBox="1"/>
          <p:nvPr/>
        </p:nvSpPr>
        <p:spPr>
          <a:xfrm>
            <a:off x="3563888" y="5469031"/>
            <a:ext cx="5580112" cy="369332"/>
          </a:xfrm>
          <a:prstGeom prst="rect">
            <a:avLst/>
          </a:prstGeom>
          <a:noFill/>
        </p:spPr>
        <p:txBody>
          <a:bodyPr wrap="square" rtlCol="0">
            <a:spAutoFit/>
          </a:bodyPr>
          <a:lstStyle/>
          <a:p>
            <a:r>
              <a:rPr lang="en-GB" dirty="0" smtClean="0"/>
              <a:t>Seems you have MP4 playback! Good girl / boy!</a:t>
            </a:r>
            <a:endParaRPr lang="en-GB"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Q99. Who played Troy Bolton in High School Musical 1, 2, and 3?</a:t>
            </a:r>
            <a:endParaRPr lang="en-GB" dirty="0"/>
          </a:p>
        </p:txBody>
      </p:sp>
      <p:sp>
        <p:nvSpPr>
          <p:cNvPr id="3" name="Content Placeholder 2"/>
          <p:cNvSpPr>
            <a:spLocks noGrp="1"/>
          </p:cNvSpPr>
          <p:nvPr>
            <p:ph idx="1"/>
          </p:nvPr>
        </p:nvSpPr>
        <p:spPr>
          <a:xfrm>
            <a:off x="457200" y="1600200"/>
            <a:ext cx="2746648" cy="4525963"/>
          </a:xfrm>
        </p:spPr>
        <p:txBody>
          <a:bodyPr/>
          <a:lstStyle/>
          <a:p>
            <a:pPr>
              <a:buNone/>
            </a:pPr>
            <a:r>
              <a:rPr lang="en-GB" dirty="0" smtClean="0"/>
              <a:t>First Name:</a:t>
            </a:r>
          </a:p>
          <a:p>
            <a:pPr>
              <a:buNone/>
            </a:pPr>
            <a:r>
              <a:rPr lang="en-GB" dirty="0" smtClean="0">
                <a:hlinkClick r:id="" action="ppaction://hlinkshowjump?jump=lastslide"/>
              </a:rPr>
              <a:t>Adam</a:t>
            </a:r>
          </a:p>
          <a:p>
            <a:pPr>
              <a:buNone/>
            </a:pPr>
            <a:r>
              <a:rPr lang="en-GB" dirty="0" smtClean="0">
                <a:hlinkClick r:id="" action="ppaction://hlinkshowjump?jump=lastslide"/>
              </a:rPr>
              <a:t>Cole</a:t>
            </a:r>
          </a:p>
          <a:p>
            <a:pPr>
              <a:buNone/>
            </a:pPr>
            <a:r>
              <a:rPr lang="en-GB" dirty="0" smtClean="0">
                <a:hlinkClick r:id="" action="ppaction://hlinkshowjump?jump=lastslide"/>
              </a:rPr>
              <a:t>Dave</a:t>
            </a:r>
          </a:p>
          <a:p>
            <a:pPr>
              <a:buNone/>
            </a:pPr>
            <a:r>
              <a:rPr lang="en-GB" dirty="0" smtClean="0">
                <a:hlinkClick r:id="" action="ppaction://hlinkshowjump?jump=lastslide"/>
              </a:rPr>
              <a:t>Harold</a:t>
            </a:r>
          </a:p>
          <a:p>
            <a:pPr>
              <a:buNone/>
            </a:pPr>
            <a:r>
              <a:rPr lang="en-GB" dirty="0" smtClean="0">
                <a:hlinkClick r:id="" action="ppaction://hlinkshowjump?jump=lastslide"/>
              </a:rPr>
              <a:t>Jerry</a:t>
            </a:r>
          </a:p>
          <a:p>
            <a:pPr>
              <a:buNone/>
            </a:pPr>
            <a:r>
              <a:rPr lang="en-GB" dirty="0" err="1" smtClean="0">
                <a:hlinkClick r:id="" action="ppaction://hlinkshowjump?jump=nextslide"/>
              </a:rPr>
              <a:t>Zac</a:t>
            </a:r>
            <a:endParaRPr lang="en-GB" dirty="0"/>
          </a:p>
        </p:txBody>
      </p:sp>
    </p:spTree>
  </p:cSld>
  <p:clrMapOvr>
    <a:masterClrMapping/>
  </p:clrMapOvr>
  <p:transition advClick="0"/>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Q99. Who played Troy Bolton in High School Musical 1, 2, and 3?</a:t>
            </a:r>
            <a:endParaRPr lang="en-GB" dirty="0"/>
          </a:p>
        </p:txBody>
      </p:sp>
      <p:sp>
        <p:nvSpPr>
          <p:cNvPr id="3" name="Content Placeholder 2"/>
          <p:cNvSpPr>
            <a:spLocks noGrp="1"/>
          </p:cNvSpPr>
          <p:nvPr>
            <p:ph idx="1"/>
          </p:nvPr>
        </p:nvSpPr>
        <p:spPr>
          <a:xfrm>
            <a:off x="457200" y="1600200"/>
            <a:ext cx="2746648" cy="4525963"/>
          </a:xfrm>
        </p:spPr>
        <p:txBody>
          <a:bodyPr/>
          <a:lstStyle/>
          <a:p>
            <a:pPr>
              <a:buNone/>
            </a:pPr>
            <a:r>
              <a:rPr lang="en-GB" dirty="0" smtClean="0"/>
              <a:t>First Name:</a:t>
            </a:r>
          </a:p>
          <a:p>
            <a:pPr>
              <a:buNone/>
            </a:pPr>
            <a:endParaRPr lang="en-GB" dirty="0" smtClean="0"/>
          </a:p>
          <a:p>
            <a:pPr>
              <a:buNone/>
            </a:pPr>
            <a:endParaRPr lang="en-GB" u="sng" dirty="0" smtClean="0"/>
          </a:p>
          <a:p>
            <a:pPr>
              <a:buNone/>
            </a:pPr>
            <a:endParaRPr lang="en-GB" u="sng" dirty="0" smtClean="0"/>
          </a:p>
          <a:p>
            <a:pPr>
              <a:buNone/>
            </a:pPr>
            <a:endParaRPr lang="en-GB" u="sng" dirty="0" smtClean="0"/>
          </a:p>
          <a:p>
            <a:pPr>
              <a:buNone/>
            </a:pPr>
            <a:endParaRPr lang="en-GB" u="sng" dirty="0" smtClean="0"/>
          </a:p>
          <a:p>
            <a:pPr>
              <a:buNone/>
            </a:pPr>
            <a:r>
              <a:rPr lang="en-GB" u="sng" dirty="0" err="1" smtClean="0"/>
              <a:t>Zac</a:t>
            </a:r>
            <a:endParaRPr lang="en-GB" u="sng" dirty="0"/>
          </a:p>
        </p:txBody>
      </p:sp>
      <p:sp>
        <p:nvSpPr>
          <p:cNvPr id="5" name="Content Placeholder 2"/>
          <p:cNvSpPr txBox="1">
            <a:spLocks/>
          </p:cNvSpPr>
          <p:nvPr/>
        </p:nvSpPr>
        <p:spPr>
          <a:xfrm>
            <a:off x="5292080" y="1556792"/>
            <a:ext cx="3312368" cy="4525963"/>
          </a:xfrm>
          <a:prstGeom prst="rect">
            <a:avLst/>
          </a:prstGeom>
        </p:spPr>
        <p:txBody>
          <a:bodyPr vert="horz" lIns="91440" tIns="45720" rIns="91440" bIns="45720" rtlCol="0">
            <a:normAutofit/>
          </a:bodyPr>
          <a:lstStyle/>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Second Name:</a:t>
            </a: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err="1" smtClean="0">
                <a:hlinkClick r:id="" action="ppaction://hlinkshowjump?jump=lastslide"/>
              </a:rPr>
              <a:t>Guagmire</a:t>
            </a:r>
            <a:endParaRPr lang="en-GB" sz="3200" dirty="0" smtClean="0">
              <a:hlinkClick r:id="" action="ppaction://hlinkshowjump?jump=lastslide"/>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err="1" smtClean="0">
                <a:ln>
                  <a:noFill/>
                </a:ln>
                <a:solidFill>
                  <a:schemeClr val="tx1"/>
                </a:solidFill>
                <a:effectLst/>
                <a:uLnTx/>
                <a:uFillTx/>
                <a:latin typeface="+mn-lt"/>
                <a:ea typeface="+mn-ea"/>
                <a:cs typeface="+mn-cs"/>
                <a:hlinkClick r:id="" action="ppaction://hlinkshowjump?jump=nextslide"/>
              </a:rPr>
              <a:t>Efron</a:t>
            </a:r>
            <a:endPar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hlinkClick r:id="" action="ppaction://hlinkshowjump?jump=lastslide"/>
              </a:rPr>
              <a:t>Blackwell</a:t>
            </a: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rPr>
              <a:t>White</a:t>
            </a:r>
            <a:r>
              <a:rPr lang="en-GB" sz="3200" dirty="0" smtClean="0">
                <a:hlinkClick r:id="" action="ppaction://hlinkshowjump?jump=lastslide"/>
              </a:rPr>
              <a:t>shire</a:t>
            </a: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err="1" smtClean="0">
                <a:ln>
                  <a:noFill/>
                </a:ln>
                <a:solidFill>
                  <a:schemeClr val="tx1"/>
                </a:solidFill>
                <a:effectLst/>
                <a:uLnTx/>
                <a:uFillTx/>
                <a:latin typeface="+mn-lt"/>
                <a:ea typeface="+mn-ea"/>
                <a:cs typeface="+mn-cs"/>
                <a:hlinkClick r:id="" action="ppaction://hlinkshowjump?jump=lastslide"/>
              </a:rPr>
              <a:t>Efrin</a:t>
            </a:r>
            <a:endPar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err="1" smtClean="0">
                <a:hlinkClick r:id="" action="ppaction://hlinkshowjump?jump=lastslide"/>
              </a:rPr>
              <a:t>Jolstein</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advClick="0"/>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Correct!     </a:t>
            </a:r>
            <a:r>
              <a:rPr lang="en-GB" dirty="0" smtClean="0">
                <a:hlinkClick r:id="" action="ppaction://hlinkshowjump?jump=nextslide"/>
              </a:rPr>
              <a:t>To Q100!</a:t>
            </a:r>
            <a:r>
              <a:rPr lang="en-GB" dirty="0" smtClean="0"/>
              <a:t> OMG zOMG YOU’RE NEAR THE END!</a:t>
            </a:r>
            <a:endParaRPr lang="en-GB" dirty="0"/>
          </a:p>
        </p:txBody>
      </p:sp>
      <p:sp>
        <p:nvSpPr>
          <p:cNvPr id="3" name="Content Placeholder 2"/>
          <p:cNvSpPr>
            <a:spLocks noGrp="1"/>
          </p:cNvSpPr>
          <p:nvPr>
            <p:ph idx="1"/>
          </p:nvPr>
        </p:nvSpPr>
        <p:spPr>
          <a:xfrm>
            <a:off x="457200" y="1600200"/>
            <a:ext cx="2746648" cy="4525963"/>
          </a:xfrm>
        </p:spPr>
        <p:txBody>
          <a:bodyPr/>
          <a:lstStyle/>
          <a:p>
            <a:pPr>
              <a:buNone/>
            </a:pPr>
            <a:r>
              <a:rPr lang="en-GB" dirty="0" smtClean="0"/>
              <a:t>First Name:</a:t>
            </a:r>
          </a:p>
          <a:p>
            <a:pPr>
              <a:buNone/>
            </a:pPr>
            <a:endParaRPr lang="en-GB" dirty="0" smtClean="0"/>
          </a:p>
          <a:p>
            <a:pPr>
              <a:buNone/>
            </a:pPr>
            <a:endParaRPr lang="en-GB" u="sng" dirty="0" smtClean="0"/>
          </a:p>
          <a:p>
            <a:pPr>
              <a:buNone/>
            </a:pPr>
            <a:endParaRPr lang="en-GB" u="sng" dirty="0" smtClean="0"/>
          </a:p>
          <a:p>
            <a:pPr>
              <a:buNone/>
            </a:pPr>
            <a:endParaRPr lang="en-GB" u="sng" dirty="0" smtClean="0"/>
          </a:p>
          <a:p>
            <a:pPr>
              <a:buNone/>
            </a:pPr>
            <a:endParaRPr lang="en-GB" u="sng" dirty="0" smtClean="0"/>
          </a:p>
          <a:p>
            <a:pPr>
              <a:buNone/>
            </a:pPr>
            <a:r>
              <a:rPr lang="en-GB" u="sng" dirty="0" err="1" smtClean="0"/>
              <a:t>Zac</a:t>
            </a:r>
            <a:endParaRPr lang="en-GB" u="sng" dirty="0"/>
          </a:p>
        </p:txBody>
      </p:sp>
      <p:sp>
        <p:nvSpPr>
          <p:cNvPr id="5" name="Content Placeholder 2"/>
          <p:cNvSpPr txBox="1">
            <a:spLocks/>
          </p:cNvSpPr>
          <p:nvPr/>
        </p:nvSpPr>
        <p:spPr>
          <a:xfrm>
            <a:off x="5292080" y="1556792"/>
            <a:ext cx="3312368" cy="4525963"/>
          </a:xfrm>
          <a:prstGeom prst="rect">
            <a:avLst/>
          </a:prstGeom>
        </p:spPr>
        <p:txBody>
          <a:bodyPr vert="horz" lIns="91440" tIns="45720" rIns="91440" bIns="45720" rtlCol="0">
            <a:normAutofit/>
          </a:bodyPr>
          <a:lstStyle/>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Second Name:</a:t>
            </a: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dirty="0" smtClean="0">
              <a:hlinkClick r:id="" action="ppaction://hlinkshowjump?jump=lastslide"/>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sng" strike="noStrike" kern="1200" cap="none" spc="0" normalizeH="0" baseline="0" noProof="0" dirty="0" err="1" smtClean="0">
                <a:ln>
                  <a:noFill/>
                </a:ln>
                <a:solidFill>
                  <a:schemeClr val="tx1"/>
                </a:solidFill>
                <a:effectLst/>
                <a:uLnTx/>
                <a:uFillTx/>
                <a:latin typeface="+mn-lt"/>
                <a:ea typeface="+mn-ea"/>
                <a:cs typeface="+mn-cs"/>
              </a:rPr>
              <a:t>Efron</a:t>
            </a:r>
            <a:endParaRPr kumimoji="0" lang="en-GB" sz="3200" b="0" i="0" u="sng"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endParaRPr>
          </a:p>
        </p:txBody>
      </p:sp>
    </p:spTree>
  </p:cSld>
  <p:clrMapOvr>
    <a:masterClrMapping/>
  </p:clrMapOvr>
  <p:transition advClick="0"/>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Q100. What is 7 x 7 = ?, ? x 3 = Answer</a:t>
            </a:r>
            <a:endParaRPr lang="en-GB" dirty="0"/>
          </a:p>
        </p:txBody>
      </p:sp>
      <p:sp>
        <p:nvSpPr>
          <p:cNvPr id="3" name="Content Placeholder 2"/>
          <p:cNvSpPr>
            <a:spLocks noGrp="1"/>
          </p:cNvSpPr>
          <p:nvPr>
            <p:ph idx="1"/>
          </p:nvPr>
        </p:nvSpPr>
        <p:spPr>
          <a:xfrm>
            <a:off x="457200" y="2636912"/>
            <a:ext cx="8229600" cy="1368152"/>
          </a:xfrm>
        </p:spPr>
        <p:txBody>
          <a:bodyPr>
            <a:normAutofit/>
          </a:bodyPr>
          <a:lstStyle/>
          <a:p>
            <a:pPr algn="ctr">
              <a:buNone/>
            </a:pPr>
            <a:r>
              <a:rPr lang="en-GB" sz="8000" dirty="0" smtClean="0">
                <a:hlinkClick r:id="" action="ppaction://hlinkshowjump?jump=nextslide"/>
              </a:rPr>
              <a:t>1</a:t>
            </a:r>
            <a:r>
              <a:rPr lang="en-GB" sz="8000" dirty="0" smtClean="0">
                <a:hlinkClick r:id="" action="ppaction://hlinkshowjump?jump=lastslide"/>
              </a:rPr>
              <a:t> 2 3 4 5 6 7 8 9 0</a:t>
            </a:r>
            <a:endParaRPr lang="en-GB" sz="8000" dirty="0"/>
          </a:p>
        </p:txBody>
      </p:sp>
      <p:sp>
        <p:nvSpPr>
          <p:cNvPr id="4" name="TextBox 3"/>
          <p:cNvSpPr txBox="1"/>
          <p:nvPr/>
        </p:nvSpPr>
        <p:spPr>
          <a:xfrm>
            <a:off x="251520" y="5733256"/>
            <a:ext cx="2952328" cy="646331"/>
          </a:xfrm>
          <a:prstGeom prst="rect">
            <a:avLst/>
          </a:prstGeom>
          <a:noFill/>
        </p:spPr>
        <p:txBody>
          <a:bodyPr wrap="square" rtlCol="0">
            <a:spAutoFit/>
          </a:bodyPr>
          <a:lstStyle/>
          <a:p>
            <a:r>
              <a:rPr lang="en-GB" dirty="0" smtClean="0"/>
              <a:t>You’ve clicked: </a:t>
            </a:r>
            <a:r>
              <a:rPr lang="en-GB" u="sng" dirty="0" smtClean="0"/>
              <a:t>_</a:t>
            </a:r>
            <a:r>
              <a:rPr lang="en-GB" dirty="0" smtClean="0"/>
              <a:t>__ </a:t>
            </a:r>
            <a:r>
              <a:rPr lang="en-GB" dirty="0" smtClean="0">
                <a:solidFill>
                  <a:schemeClr val="bg2">
                    <a:lumMod val="75000"/>
                  </a:schemeClr>
                </a:solidFill>
              </a:rPr>
              <a:t>Finished</a:t>
            </a:r>
            <a:endParaRPr lang="en-GB" dirty="0">
              <a:solidFill>
                <a:schemeClr val="bg2">
                  <a:lumMod val="75000"/>
                </a:schemeClr>
              </a:solidFill>
            </a:endParaRPr>
          </a:p>
        </p:txBody>
      </p:sp>
    </p:spTree>
  </p:cSld>
  <p:clrMapOvr>
    <a:masterClrMapping/>
  </p:clrMapOvr>
  <p:transition advClick="0"/>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Q100. What is 7 x 7 = ?, ? x 3 = Answer</a:t>
            </a:r>
            <a:endParaRPr lang="en-GB" dirty="0"/>
          </a:p>
        </p:txBody>
      </p:sp>
      <p:sp>
        <p:nvSpPr>
          <p:cNvPr id="3" name="Content Placeholder 2"/>
          <p:cNvSpPr>
            <a:spLocks noGrp="1"/>
          </p:cNvSpPr>
          <p:nvPr>
            <p:ph idx="1"/>
          </p:nvPr>
        </p:nvSpPr>
        <p:spPr>
          <a:xfrm>
            <a:off x="457200" y="2636912"/>
            <a:ext cx="8229600" cy="1368152"/>
          </a:xfrm>
        </p:spPr>
        <p:txBody>
          <a:bodyPr>
            <a:normAutofit/>
          </a:bodyPr>
          <a:lstStyle/>
          <a:p>
            <a:pPr algn="ctr">
              <a:buNone/>
            </a:pPr>
            <a:r>
              <a:rPr lang="en-GB" sz="8000" dirty="0" smtClean="0">
                <a:hlinkClick r:id="" action="ppaction://hlinkshowjump?jump=lastslide"/>
              </a:rPr>
              <a:t>1 2 3 </a:t>
            </a:r>
            <a:r>
              <a:rPr lang="en-GB" sz="8000" dirty="0" smtClean="0">
                <a:hlinkClick r:id="" action="ppaction://hlinkshowjump?jump=nextslide"/>
              </a:rPr>
              <a:t>4</a:t>
            </a:r>
            <a:r>
              <a:rPr lang="en-GB" sz="8000" dirty="0" smtClean="0">
                <a:hlinkClick r:id="" action="ppaction://hlinkshowjump?jump=lastslide"/>
              </a:rPr>
              <a:t> 5 6 7 8 9 0</a:t>
            </a:r>
            <a:endParaRPr lang="en-GB" sz="8000" dirty="0"/>
          </a:p>
        </p:txBody>
      </p:sp>
      <p:sp>
        <p:nvSpPr>
          <p:cNvPr id="4" name="TextBox 3"/>
          <p:cNvSpPr txBox="1"/>
          <p:nvPr/>
        </p:nvSpPr>
        <p:spPr>
          <a:xfrm>
            <a:off x="251520" y="5733256"/>
            <a:ext cx="2952328" cy="646331"/>
          </a:xfrm>
          <a:prstGeom prst="rect">
            <a:avLst/>
          </a:prstGeom>
          <a:noFill/>
        </p:spPr>
        <p:txBody>
          <a:bodyPr wrap="square" rtlCol="0">
            <a:spAutoFit/>
          </a:bodyPr>
          <a:lstStyle/>
          <a:p>
            <a:r>
              <a:rPr lang="en-GB" dirty="0" smtClean="0"/>
              <a:t>You’ve clicked: </a:t>
            </a:r>
            <a:r>
              <a:rPr lang="en-GB" u="sng" dirty="0" smtClean="0"/>
              <a:t>1_</a:t>
            </a:r>
            <a:r>
              <a:rPr lang="en-GB" dirty="0" smtClean="0"/>
              <a:t>_ </a:t>
            </a:r>
            <a:r>
              <a:rPr lang="en-GB" dirty="0" smtClean="0">
                <a:solidFill>
                  <a:schemeClr val="bg2">
                    <a:lumMod val="75000"/>
                  </a:schemeClr>
                </a:solidFill>
              </a:rPr>
              <a:t>Finished</a:t>
            </a:r>
            <a:endParaRPr lang="en-GB" dirty="0">
              <a:solidFill>
                <a:schemeClr val="bg2">
                  <a:lumMod val="75000"/>
                </a:schemeClr>
              </a:solidFill>
            </a:endParaRPr>
          </a:p>
        </p:txBody>
      </p:sp>
    </p:spTree>
  </p:cSld>
  <p:clrMapOvr>
    <a:masterClrMapping/>
  </p:clrMapOvr>
  <p:transition advClick="0"/>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Q100. What is 7 x 7 = ?, ? x 3 = Answer</a:t>
            </a:r>
            <a:endParaRPr lang="en-GB" dirty="0"/>
          </a:p>
        </p:txBody>
      </p:sp>
      <p:sp>
        <p:nvSpPr>
          <p:cNvPr id="3" name="Content Placeholder 2"/>
          <p:cNvSpPr>
            <a:spLocks noGrp="1"/>
          </p:cNvSpPr>
          <p:nvPr>
            <p:ph idx="1"/>
          </p:nvPr>
        </p:nvSpPr>
        <p:spPr>
          <a:xfrm>
            <a:off x="457200" y="2636912"/>
            <a:ext cx="8229600" cy="1368152"/>
          </a:xfrm>
        </p:spPr>
        <p:txBody>
          <a:bodyPr>
            <a:normAutofit/>
          </a:bodyPr>
          <a:lstStyle/>
          <a:p>
            <a:pPr algn="ctr">
              <a:buNone/>
            </a:pPr>
            <a:r>
              <a:rPr lang="en-GB" sz="8000" dirty="0" smtClean="0">
                <a:hlinkClick r:id="" action="ppaction://hlinkshowjump?jump=lastslide"/>
              </a:rPr>
              <a:t>1 2 3 4 5 6 </a:t>
            </a:r>
            <a:r>
              <a:rPr lang="en-GB" sz="8000" dirty="0" smtClean="0">
                <a:hlinkClick r:id="" action="ppaction://hlinkshowjump?jump=nextslide"/>
              </a:rPr>
              <a:t>7</a:t>
            </a:r>
            <a:r>
              <a:rPr lang="en-GB" sz="8000" dirty="0" smtClean="0">
                <a:hlinkClick r:id="" action="ppaction://hlinkshowjump?jump=lastslide"/>
              </a:rPr>
              <a:t> 8 9 0</a:t>
            </a:r>
            <a:endParaRPr lang="en-GB" sz="8000" dirty="0"/>
          </a:p>
        </p:txBody>
      </p:sp>
      <p:sp>
        <p:nvSpPr>
          <p:cNvPr id="4" name="TextBox 3"/>
          <p:cNvSpPr txBox="1"/>
          <p:nvPr/>
        </p:nvSpPr>
        <p:spPr>
          <a:xfrm>
            <a:off x="251520" y="5733256"/>
            <a:ext cx="2952328" cy="646331"/>
          </a:xfrm>
          <a:prstGeom prst="rect">
            <a:avLst/>
          </a:prstGeom>
          <a:noFill/>
        </p:spPr>
        <p:txBody>
          <a:bodyPr wrap="square" rtlCol="0">
            <a:spAutoFit/>
          </a:bodyPr>
          <a:lstStyle/>
          <a:p>
            <a:r>
              <a:rPr lang="en-GB" dirty="0" smtClean="0"/>
              <a:t>You’ve clicked: </a:t>
            </a:r>
            <a:r>
              <a:rPr lang="en-GB" u="sng" dirty="0" smtClean="0"/>
              <a:t>14_</a:t>
            </a:r>
            <a:r>
              <a:rPr lang="en-GB" dirty="0" smtClean="0"/>
              <a:t> </a:t>
            </a:r>
            <a:r>
              <a:rPr lang="en-GB" dirty="0" smtClean="0">
                <a:solidFill>
                  <a:schemeClr val="tx2">
                    <a:lumMod val="75000"/>
                  </a:schemeClr>
                </a:solidFill>
              </a:rPr>
              <a:t>Finished</a:t>
            </a:r>
            <a:endParaRPr lang="en-GB" dirty="0">
              <a:solidFill>
                <a:schemeClr val="tx2">
                  <a:lumMod val="75000"/>
                </a:schemeClr>
              </a:solidFill>
            </a:endParaRPr>
          </a:p>
        </p:txBody>
      </p:sp>
    </p:spTree>
  </p:cSld>
  <p:clrMapOvr>
    <a:masterClrMapping/>
  </p:clrMapOvr>
  <p:transition advClick="0"/>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Q100. What is 7 x 7 = ?, ? x 3 = Answer</a:t>
            </a:r>
            <a:endParaRPr lang="en-GB" dirty="0"/>
          </a:p>
        </p:txBody>
      </p:sp>
      <p:sp>
        <p:nvSpPr>
          <p:cNvPr id="3" name="Content Placeholder 2"/>
          <p:cNvSpPr>
            <a:spLocks noGrp="1"/>
          </p:cNvSpPr>
          <p:nvPr>
            <p:ph idx="1"/>
          </p:nvPr>
        </p:nvSpPr>
        <p:spPr>
          <a:xfrm>
            <a:off x="457200" y="2636912"/>
            <a:ext cx="8229600" cy="1368152"/>
          </a:xfrm>
        </p:spPr>
        <p:txBody>
          <a:bodyPr>
            <a:normAutofit/>
          </a:bodyPr>
          <a:lstStyle/>
          <a:p>
            <a:pPr algn="ctr">
              <a:buNone/>
            </a:pPr>
            <a:r>
              <a:rPr lang="en-GB" sz="8000" u="sng" dirty="0" smtClean="0">
                <a:solidFill>
                  <a:schemeClr val="tx2">
                    <a:lumMod val="75000"/>
                  </a:schemeClr>
                </a:solidFill>
              </a:rPr>
              <a:t>1 2 3 4 5 6 7 8 9 0</a:t>
            </a:r>
            <a:endParaRPr lang="en-GB" sz="8000" u="sng" dirty="0">
              <a:solidFill>
                <a:schemeClr val="tx2">
                  <a:lumMod val="75000"/>
                </a:schemeClr>
              </a:solidFill>
            </a:endParaRPr>
          </a:p>
        </p:txBody>
      </p:sp>
      <p:sp>
        <p:nvSpPr>
          <p:cNvPr id="4" name="TextBox 3"/>
          <p:cNvSpPr txBox="1"/>
          <p:nvPr/>
        </p:nvSpPr>
        <p:spPr>
          <a:xfrm>
            <a:off x="251520" y="5733256"/>
            <a:ext cx="2952328" cy="646331"/>
          </a:xfrm>
          <a:prstGeom prst="rect">
            <a:avLst/>
          </a:prstGeom>
          <a:noFill/>
        </p:spPr>
        <p:txBody>
          <a:bodyPr wrap="square" rtlCol="0">
            <a:spAutoFit/>
          </a:bodyPr>
          <a:lstStyle/>
          <a:p>
            <a:r>
              <a:rPr lang="en-GB" dirty="0" smtClean="0"/>
              <a:t>You’ve clicked: </a:t>
            </a:r>
            <a:r>
              <a:rPr lang="en-GB" u="sng" dirty="0" smtClean="0"/>
              <a:t>147</a:t>
            </a:r>
            <a:r>
              <a:rPr lang="en-GB" dirty="0" smtClean="0"/>
              <a:t> </a:t>
            </a:r>
            <a:r>
              <a:rPr lang="en-GB" dirty="0" smtClean="0">
                <a:solidFill>
                  <a:schemeClr val="tx2">
                    <a:lumMod val="75000"/>
                  </a:schemeClr>
                </a:solidFill>
                <a:hlinkClick r:id="" action="ppaction://hlinkshowjump?jump=nextslide"/>
              </a:rPr>
              <a:t>Finished</a:t>
            </a:r>
            <a:endParaRPr lang="en-GB" dirty="0">
              <a:solidFill>
                <a:schemeClr val="tx2">
                  <a:lumMod val="75000"/>
                </a:schemeClr>
              </a:solidFill>
            </a:endParaRPr>
          </a:p>
        </p:txBody>
      </p:sp>
    </p:spTree>
  </p:cSld>
  <p:clrMapOvr>
    <a:masterClrMapping/>
  </p:clrMapOvr>
  <p:transition advClick="0"/>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Q100. What is 7 x 7 = ?, ? x 3 = Answer</a:t>
            </a:r>
            <a:endParaRPr lang="en-GB" dirty="0"/>
          </a:p>
        </p:txBody>
      </p:sp>
      <p:sp>
        <p:nvSpPr>
          <p:cNvPr id="3" name="Content Placeholder 2"/>
          <p:cNvSpPr>
            <a:spLocks noGrp="1"/>
          </p:cNvSpPr>
          <p:nvPr>
            <p:ph idx="1"/>
          </p:nvPr>
        </p:nvSpPr>
        <p:spPr>
          <a:xfrm>
            <a:off x="457200" y="2636912"/>
            <a:ext cx="8229600" cy="1368152"/>
          </a:xfrm>
        </p:spPr>
        <p:txBody>
          <a:bodyPr>
            <a:normAutofit/>
          </a:bodyPr>
          <a:lstStyle/>
          <a:p>
            <a:pPr algn="ctr">
              <a:buNone/>
            </a:pPr>
            <a:r>
              <a:rPr lang="en-GB" sz="8000" u="sng" dirty="0" smtClean="0">
                <a:solidFill>
                  <a:schemeClr val="tx2">
                    <a:lumMod val="75000"/>
                  </a:schemeClr>
                </a:solidFill>
              </a:rPr>
              <a:t>1 2 3 4 5 6 7 8 9 0</a:t>
            </a:r>
            <a:endParaRPr lang="en-GB" sz="8000" u="sng" dirty="0">
              <a:solidFill>
                <a:schemeClr val="tx2">
                  <a:lumMod val="75000"/>
                </a:schemeClr>
              </a:solidFill>
            </a:endParaRPr>
          </a:p>
        </p:txBody>
      </p:sp>
      <p:sp>
        <p:nvSpPr>
          <p:cNvPr id="4" name="TextBox 3"/>
          <p:cNvSpPr txBox="1"/>
          <p:nvPr/>
        </p:nvSpPr>
        <p:spPr>
          <a:xfrm>
            <a:off x="251520" y="5733256"/>
            <a:ext cx="9433048" cy="646331"/>
          </a:xfrm>
          <a:prstGeom prst="rect">
            <a:avLst/>
          </a:prstGeom>
          <a:noFill/>
        </p:spPr>
        <p:txBody>
          <a:bodyPr wrap="square" rtlCol="0">
            <a:spAutoFit/>
          </a:bodyPr>
          <a:lstStyle/>
          <a:p>
            <a:r>
              <a:rPr lang="en-GB" dirty="0" smtClean="0"/>
              <a:t>You’ve clicked: </a:t>
            </a:r>
            <a:r>
              <a:rPr lang="en-GB" u="sng" dirty="0" smtClean="0"/>
              <a:t>147</a:t>
            </a:r>
            <a:r>
              <a:rPr lang="en-GB" dirty="0" smtClean="0"/>
              <a:t> </a:t>
            </a:r>
          </a:p>
          <a:p>
            <a:r>
              <a:rPr lang="en-GB" b="1" u="sng" dirty="0" smtClean="0">
                <a:solidFill>
                  <a:srgbClr val="FF0000"/>
                </a:solidFill>
              </a:rPr>
              <a:t>WELL DONE! YOU COMPLETED THE GAME!! </a:t>
            </a:r>
            <a:r>
              <a:rPr lang="en-GB" b="1" u="sng" dirty="0" smtClean="0">
                <a:solidFill>
                  <a:srgbClr val="FF0000"/>
                </a:solidFill>
                <a:hlinkClick r:id="" action="ppaction://hlinkshowjump?jump=nextslide"/>
              </a:rPr>
              <a:t>CLICK HERE</a:t>
            </a:r>
            <a:r>
              <a:rPr lang="en-GB" b="1" u="sng" dirty="0" smtClean="0">
                <a:solidFill>
                  <a:srgbClr val="FF0000"/>
                </a:solidFill>
              </a:rPr>
              <a:t> TO CLAIM YOUR PRIZE!</a:t>
            </a:r>
          </a:p>
        </p:txBody>
      </p:sp>
    </p:spTree>
  </p:cSld>
  <p:clrMapOvr>
    <a:masterClrMapping/>
  </p:clrMapOvr>
  <p:transition advClick="0"/>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7536" y="1180307"/>
            <a:ext cx="8229600" cy="1143000"/>
          </a:xfrm>
        </p:spPr>
        <p:txBody>
          <a:bodyPr>
            <a:normAutofit/>
          </a:bodyPr>
          <a:lstStyle/>
          <a:p>
            <a:r>
              <a:rPr lang="en-GB" dirty="0" smtClean="0"/>
              <a:t>Well Don--</a:t>
            </a:r>
            <a:endParaRPr lang="en-GB" dirty="0"/>
          </a:p>
        </p:txBody>
      </p:sp>
      <p:pic>
        <p:nvPicPr>
          <p:cNvPr id="5" name="Picture 4" descr="fist.png"/>
          <p:cNvPicPr>
            <a:picLocks noChangeAspect="1"/>
          </p:cNvPicPr>
          <p:nvPr/>
        </p:nvPicPr>
        <p:blipFill>
          <a:blip r:embed="rId5" cstate="print"/>
          <a:stretch>
            <a:fillRect/>
          </a:stretch>
        </p:blipFill>
        <p:spPr>
          <a:xfrm rot="16200000">
            <a:off x="12665100" y="-631651"/>
            <a:ext cx="3209925" cy="4562475"/>
          </a:xfrm>
          <a:prstGeom prst="rect">
            <a:avLst/>
          </a:prstGeom>
        </p:spPr>
      </p:pic>
      <p:pic>
        <p:nvPicPr>
          <p:cNvPr id="7" name="falcoon_paaanch.mp3">
            <a:hlinkClick r:id="" action="ppaction://media"/>
          </p:cNvPr>
          <p:cNvPicPr>
            <a:picLocks noGrp="1" noRot="1" noChangeAspect="1"/>
          </p:cNvPicPr>
          <p:nvPr>
            <p:ph idx="1"/>
            <a:audioFile r:link="rId1"/>
          </p:nvPr>
        </p:nvPicPr>
        <p:blipFill>
          <a:blip r:embed="rId6" cstate="print"/>
          <a:stretch>
            <a:fillRect/>
          </a:stretch>
        </p:blipFill>
        <p:spPr>
          <a:xfrm>
            <a:off x="-828600" y="3789040"/>
            <a:ext cx="304800" cy="304800"/>
          </a:xfrm>
          <a:prstGeom prst="rect">
            <a:avLst/>
          </a:prstGeom>
        </p:spPr>
      </p:pic>
      <p:pic>
        <p:nvPicPr>
          <p:cNvPr id="8" name="falcoon_paaanch_punch_sfx.wav">
            <a:hlinkClick r:id="" action="ppaction://media"/>
          </p:cNvPr>
          <p:cNvPicPr>
            <a:picLocks noRot="1" noChangeAspect="1"/>
          </p:cNvPicPr>
          <p:nvPr>
            <a:wavAudioFile r:embed="rId2" name="falcoon_paaanch_punch_sfx.wav"/>
          </p:nvPr>
        </p:nvPicPr>
        <p:blipFill>
          <a:blip r:embed="rId7" cstate="print"/>
          <a:stretch>
            <a:fillRect/>
          </a:stretch>
        </p:blipFill>
        <p:spPr>
          <a:xfrm>
            <a:off x="10404648" y="5157192"/>
            <a:ext cx="304800" cy="304800"/>
          </a:xfrm>
          <a:prstGeom prst="rect">
            <a:avLst/>
          </a:prstGeom>
        </p:spPr>
      </p:pic>
      <p:pic>
        <p:nvPicPr>
          <p:cNvPr id="10" name="Picture 9" descr="happy_virus.PNG"/>
          <p:cNvPicPr>
            <a:picLocks noChangeAspect="1"/>
          </p:cNvPicPr>
          <p:nvPr/>
        </p:nvPicPr>
        <p:blipFill>
          <a:blip r:embed="rId8" cstate="print"/>
          <a:stretch>
            <a:fillRect/>
          </a:stretch>
        </p:blipFill>
        <p:spPr>
          <a:xfrm>
            <a:off x="1152128" y="1671000"/>
            <a:ext cx="6876256" cy="5070368"/>
          </a:xfrm>
          <a:prstGeom prst="rect">
            <a:avLst/>
          </a:prstGeom>
        </p:spPr>
      </p:pic>
      <p:pic>
        <p:nvPicPr>
          <p:cNvPr id="13" name="secret_song-edit_for_q101.mp3">
            <a:hlinkClick r:id="" action="ppaction://media"/>
          </p:cNvPr>
          <p:cNvPicPr>
            <a:picLocks noRot="1" noChangeAspect="1"/>
          </p:cNvPicPr>
          <p:nvPr>
            <a:audioFile r:link="rId3"/>
          </p:nvPr>
        </p:nvPicPr>
        <p:blipFill>
          <a:blip r:embed="rId7" cstate="print"/>
          <a:stretch>
            <a:fillRect/>
          </a:stretch>
        </p:blipFill>
        <p:spPr>
          <a:xfrm>
            <a:off x="9756576" y="3645024"/>
            <a:ext cx="304800" cy="304800"/>
          </a:xfrm>
          <a:prstGeom prst="rect">
            <a:avLst/>
          </a:prstGeom>
        </p:spPr>
      </p:pic>
    </p:spTree>
  </p:cSld>
  <p:clrMapOvr>
    <a:masterClrMapping/>
  </p:clrMapOvr>
  <p:transition advClick="0" advTm="570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par>
                          <p:cTn id="10" fill="hold">
                            <p:stCondLst>
                              <p:cond delay="400"/>
                            </p:stCondLst>
                            <p:childTnLst>
                              <p:par>
                                <p:cTn id="11" presetID="0" presetClass="path" presetSubtype="0" accel="50000" decel="50000" fill="hold" grpId="1" nodeType="afterEffect">
                                  <p:stCondLst>
                                    <p:cond delay="0"/>
                                  </p:stCondLst>
                                  <p:iterate type="lt">
                                    <p:tmPct val="0"/>
                                  </p:iterate>
                                  <p:childTnLst>
                                    <p:animMotion origin="layout" path="M 8.33333E-7 -1.15607E-7 L -2.22743 0.00301 " pathEditMode="relative" rAng="0" ptsTypes="AA">
                                      <p:cBhvr>
                                        <p:cTn id="12" dur="2000" fill="hold"/>
                                        <p:tgtEl>
                                          <p:spTgt spid="2"/>
                                        </p:tgtEl>
                                        <p:attrNameLst>
                                          <p:attrName>ppt_x</p:attrName>
                                          <p:attrName>ppt_y</p:attrName>
                                        </p:attrNameLst>
                                      </p:cBhvr>
                                      <p:rCtr x="-1114" y="1"/>
                                    </p:animMotion>
                                  </p:childTnLst>
                                </p:cTn>
                              </p:par>
                              <p:par>
                                <p:cTn id="13" presetID="0" presetClass="path" presetSubtype="0" accel="50000" decel="50000" fill="hold" nodeType="withEffect">
                                  <p:stCondLst>
                                    <p:cond delay="0"/>
                                  </p:stCondLst>
                                  <p:childTnLst>
                                    <p:animMotion origin="layout" path="M -2.77778E-7 -1.21387E-6 L -2.18663 -0.003 " pathEditMode="relative" rAng="0" ptsTypes="AA">
                                      <p:cBhvr>
                                        <p:cTn id="14" dur="2000" fill="hold"/>
                                        <p:tgtEl>
                                          <p:spTgt spid="5"/>
                                        </p:tgtEl>
                                        <p:attrNameLst>
                                          <p:attrName>ppt_x</p:attrName>
                                          <p:attrName>ppt_y</p:attrName>
                                        </p:attrNameLst>
                                      </p:cBhvr>
                                      <p:rCtr x="-1093" y="-2"/>
                                    </p:animMotion>
                                  </p:childTnLst>
                                </p:cTn>
                              </p:par>
                              <p:par>
                                <p:cTn id="15" presetID="1" presetClass="mediacall" presetSubtype="0" fill="hold" nodeType="withEffect">
                                  <p:stCondLst>
                                    <p:cond delay="0"/>
                                  </p:stCondLst>
                                  <p:childTnLst>
                                    <p:cmd type="call" cmd="playFrom(0.0)">
                                      <p:cBhvr>
                                        <p:cTn id="16" dur="2621" fill="hold"/>
                                        <p:tgtEl>
                                          <p:spTgt spid="7"/>
                                        </p:tgtEl>
                                      </p:cBhvr>
                                    </p:cmd>
                                  </p:childTnLst>
                                </p:cTn>
                              </p:par>
                              <p:par>
                                <p:cTn id="17" presetID="1" presetClass="mediacall" presetSubtype="0" fill="hold" nodeType="withEffect">
                                  <p:stCondLst>
                                    <p:cond delay="0"/>
                                  </p:stCondLst>
                                  <p:childTnLst>
                                    <p:cmd type="call" cmd="playFrom(0.0)">
                                      <p:cBhvr>
                                        <p:cTn id="18" dur="302" fill="hold"/>
                                        <p:tgtEl>
                                          <p:spTgt spid="8"/>
                                        </p:tgtEl>
                                      </p:cBhvr>
                                    </p:cmd>
                                  </p:childTnLst>
                                </p:cTn>
                              </p:par>
                            </p:childTnLst>
                          </p:cTn>
                        </p:par>
                        <p:par>
                          <p:cTn id="19" fill="hold">
                            <p:stCondLst>
                              <p:cond delay="3021"/>
                            </p:stCondLst>
                            <p:childTnLst>
                              <p:par>
                                <p:cTn id="20" presetID="23" presetClass="entr" presetSubtype="1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5000" fill="hold"/>
                                        <p:tgtEl>
                                          <p:spTgt spid="10"/>
                                        </p:tgtEl>
                                        <p:attrNameLst>
                                          <p:attrName>ppt_w</p:attrName>
                                        </p:attrNameLst>
                                      </p:cBhvr>
                                      <p:tavLst>
                                        <p:tav tm="0">
                                          <p:val>
                                            <p:fltVal val="0"/>
                                          </p:val>
                                        </p:tav>
                                        <p:tav tm="100000">
                                          <p:val>
                                            <p:strVal val="#ppt_w"/>
                                          </p:val>
                                        </p:tav>
                                      </p:tavLst>
                                    </p:anim>
                                    <p:anim calcmode="lin" valueType="num">
                                      <p:cBhvr>
                                        <p:cTn id="23" dur="55000" fill="hold"/>
                                        <p:tgtEl>
                                          <p:spTgt spid="10"/>
                                        </p:tgtEl>
                                        <p:attrNameLst>
                                          <p:attrName>ppt_h</p:attrName>
                                        </p:attrNameLst>
                                      </p:cBhvr>
                                      <p:tavLst>
                                        <p:tav tm="0">
                                          <p:val>
                                            <p:fltVal val="0"/>
                                          </p:val>
                                        </p:tav>
                                        <p:tav tm="100000">
                                          <p:val>
                                            <p:strVal val="#ppt_h"/>
                                          </p:val>
                                        </p:tav>
                                      </p:tavLst>
                                    </p:anim>
                                  </p:childTnLst>
                                </p:cTn>
                              </p:par>
                              <p:par>
                                <p:cTn id="24" presetID="1" presetClass="mediacall" presetSubtype="0" fill="hold" nodeType="withEffect">
                                  <p:stCondLst>
                                    <p:cond delay="0"/>
                                  </p:stCondLst>
                                  <p:childTnLst>
                                    <p:cmd type="call" cmd="playFrom(0.0)">
                                      <p:cBhvr>
                                        <p:cTn id="25" dur="549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6"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audio>
              <p:cMediaNode>
                <p:cTn id="2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bldLst>
      <p:bldP spid="2" grpId="0"/>
      <p:bldP spid="2"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Click me anymore and I’ll delete some questions!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And I welcome you to HELL.</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I’m gonna annoy you so badly.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And to make sure I DO annoy you I’m gonna play a song... </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 </a:t>
            </a:r>
            <a:r>
              <a:rPr lang="en-GB" sz="2400" dirty="0" err="1" smtClean="0">
                <a:solidFill>
                  <a:srgbClr val="000000"/>
                </a:solidFill>
              </a:rPr>
              <a:t>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 </a:t>
            </a:r>
            <a:r>
              <a:rPr lang="en-GB" sz="2400" dirty="0" err="1" smtClean="0">
                <a:solidFill>
                  <a:srgbClr val="000000"/>
                </a:solidFill>
              </a:rPr>
              <a:t>Ha</a:t>
            </a:r>
            <a:r>
              <a:rPr lang="en-GB" sz="2400" dirty="0" smtClean="0">
                <a:solidFill>
                  <a:srgbClr val="000000"/>
                </a:solidFill>
              </a:rPr>
              <a:t> </a:t>
            </a:r>
            <a:r>
              <a:rPr lang="en-GB" sz="2400" dirty="0" err="1" smtClean="0">
                <a:solidFill>
                  <a:srgbClr val="000000"/>
                </a:solidFill>
              </a:rPr>
              <a:t>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Wahahahahahaha</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Click “No” or “X” to begin the pain.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What pain?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Oh, right. That song I was gonna play!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Click me anymore and I’ll delete some questions!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C’mon click “No” or “X”.</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It’s coming.</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Just wait.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It’s coming.</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For sure.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Just wait.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It IS coming.</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Anytime now.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NY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FINE!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Time Now.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Anytime........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Soon......</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Eventually.......</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3"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5"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6"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Ah! There it is!</a:t>
            </a:r>
            <a:endParaRPr lang="en-GB" sz="2400" dirty="0">
              <a:solidFill>
                <a:srgbClr val="000000"/>
              </a:solidFill>
            </a:endParaRPr>
          </a:p>
        </p:txBody>
      </p:sp>
      <p:pic>
        <p:nvPicPr>
          <p:cNvPr id="9" name="annoying_song.mp3">
            <a:hlinkClick r:id="" action="ppaction://media"/>
          </p:cNvPr>
          <p:cNvPicPr>
            <a:picLocks noRot="1" noChangeAspect="1"/>
          </p:cNvPicPr>
          <p:nvPr>
            <a:audioFile r:link="rId1"/>
          </p:nvPr>
        </p:nvPicPr>
        <p:blipFill>
          <a:blip r:embed="rId7" cstate="print"/>
          <a:stretch>
            <a:fillRect/>
          </a:stretch>
        </p:blipFill>
        <p:spPr>
          <a:xfrm>
            <a:off x="-900608" y="2492896"/>
            <a:ext cx="304800" cy="304800"/>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5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repeatCount="indefinite"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Fine. I’ll make it stop!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Guess what?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I took away ALL your best friends!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YEP!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I took </a:t>
            </a:r>
            <a:r>
              <a:rPr lang="en-GB" sz="2400" dirty="0" err="1" smtClean="0">
                <a:solidFill>
                  <a:srgbClr val="000000"/>
                </a:solidFill>
              </a:rPr>
              <a:t>Kairi</a:t>
            </a:r>
            <a:r>
              <a:rPr lang="en-GB" sz="2400" dirty="0" smtClean="0">
                <a:solidFill>
                  <a:srgbClr val="000000"/>
                </a:solidFill>
              </a:rPr>
              <a:t>, Donald, Goofy, Mickey, and only left you alone with </a:t>
            </a:r>
            <a:r>
              <a:rPr lang="en-GB" sz="2400" dirty="0" err="1" smtClean="0">
                <a:solidFill>
                  <a:srgbClr val="000000"/>
                </a:solidFill>
              </a:rPr>
              <a:t>Riku</a:t>
            </a:r>
            <a:r>
              <a:rPr lang="en-GB" sz="2400" dirty="0" smtClean="0">
                <a:solidFill>
                  <a:srgbClr val="000000"/>
                </a:solidFill>
              </a:rPr>
              <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FINE!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 are now stranded in black, rocky darkness.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Your friends are on an island waiting for you.</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You have been gone for a long time and want to return to your home island and see your friends.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1938992"/>
          </a:xfrm>
          <a:prstGeom prst="rect">
            <a:avLst/>
          </a:prstGeom>
          <a:noFill/>
        </p:spPr>
        <p:txBody>
          <a:bodyPr wrap="square" rtlCol="0">
            <a:spAutoFit/>
          </a:bodyPr>
          <a:lstStyle/>
          <a:p>
            <a:pPr algn="ctr"/>
            <a:r>
              <a:rPr lang="en-GB" sz="2400" dirty="0" smtClean="0">
                <a:solidFill>
                  <a:srgbClr val="000000"/>
                </a:solidFill>
              </a:rPr>
              <a:t>Also, it is said that you and </a:t>
            </a:r>
            <a:r>
              <a:rPr lang="en-GB" sz="2400" dirty="0" err="1" smtClean="0">
                <a:solidFill>
                  <a:srgbClr val="000000"/>
                </a:solidFill>
              </a:rPr>
              <a:t>Riku</a:t>
            </a:r>
            <a:r>
              <a:rPr lang="en-GB" sz="2400" dirty="0" smtClean="0">
                <a:solidFill>
                  <a:srgbClr val="000000"/>
                </a:solidFill>
              </a:rPr>
              <a:t> have to find “The Door to Light” and you’ll find your friends, too!</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HA!</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Wait!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Who’s that?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5" name="Picture 4" descr="happy_virus_no.PNG">
            <a:hlinkClick r:id="" action="ppaction://hlinkshowjump?jump=nextslide"/>
          </p:cNvPr>
          <p:cNvPicPr>
            <a:picLocks noChangeAspect="1"/>
          </p:cNvPicPr>
          <p:nvPr/>
        </p:nvPicPr>
        <p:blipFill>
          <a:blip r:embed="rId3" cstate="print"/>
          <a:stretch>
            <a:fillRect/>
          </a:stretch>
        </p:blipFill>
        <p:spPr>
          <a:xfrm>
            <a:off x="2987824" y="4869160"/>
            <a:ext cx="3197724" cy="1080120"/>
          </a:xfrm>
          <a:prstGeom prst="rect">
            <a:avLst/>
          </a:prstGeom>
        </p:spPr>
      </p:pic>
      <p:pic>
        <p:nvPicPr>
          <p:cNvPr id="6" name="Picture 5" descr="happy_virus_exit.PNG">
            <a:hlinkClick r:id="" action="ppaction://hlinkshowjump?jump=nextslide"/>
          </p:cNvPr>
          <p:cNvPicPr>
            <a:picLocks noChangeAspect="1"/>
          </p:cNvPicPr>
          <p:nvPr/>
        </p:nvPicPr>
        <p:blipFill>
          <a:blip r:embed="rId4"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5" cstate="print"/>
          <a:stretch>
            <a:fillRect/>
          </a:stretch>
        </p:blipFill>
        <p:spPr>
          <a:xfrm>
            <a:off x="3419872" y="2852936"/>
            <a:ext cx="4014445" cy="936104"/>
          </a:xfrm>
          <a:prstGeom prst="rect">
            <a:avLst/>
          </a:prstGeom>
        </p:spPr>
      </p:pic>
      <p:pic>
        <p:nvPicPr>
          <p:cNvPr id="9" name="Picture 8" descr="lilred.png"/>
          <p:cNvPicPr>
            <a:picLocks noChangeAspect="1"/>
          </p:cNvPicPr>
          <p:nvPr/>
        </p:nvPicPr>
        <p:blipFill>
          <a:blip r:embed="rId6" cstate="print"/>
          <a:stretch>
            <a:fillRect/>
          </a:stretch>
        </p:blipFill>
        <p:spPr>
          <a:xfrm>
            <a:off x="6588224" y="2132856"/>
            <a:ext cx="2337332" cy="2642202"/>
          </a:xfrm>
          <a:prstGeom prst="rect">
            <a:avLst/>
          </a:prstGeom>
        </p:spPr>
      </p:pic>
      <p:sp>
        <p:nvSpPr>
          <p:cNvPr id="10" name="Rounded Rectangular Callout 9"/>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OH NO YOU DON’T!</a:t>
            </a:r>
            <a:endParaRPr lang="en-GB" dirty="0">
              <a:solidFill>
                <a:srgbClr val="000000"/>
              </a:solidFill>
            </a:endParaRPr>
          </a:p>
        </p:txBody>
      </p:sp>
      <p:pic>
        <p:nvPicPr>
          <p:cNvPr id="11" name="Picture 10" descr="maze_click.png">
            <a:hlinkClick r:id="" action="ppaction://hlinkshowjump?jump=nextslide"/>
          </p:cNvPr>
          <p:cNvPicPr>
            <a:picLocks noChangeAspect="1"/>
          </p:cNvPicPr>
          <p:nvPr/>
        </p:nvPicPr>
        <p:blipFill>
          <a:blip r:embed="rId7"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4" name="Picture 3" descr="happy_virus.PNG"/>
          <p:cNvPicPr>
            <a:picLocks noChangeAspect="1"/>
          </p:cNvPicPr>
          <p:nvPr/>
        </p:nvPicPr>
        <p:blipFill>
          <a:blip r:embed="rId4" cstate="print"/>
          <a:stretch>
            <a:fillRect/>
          </a:stretch>
        </p:blipFill>
        <p:spPr>
          <a:xfrm>
            <a:off x="1152128" y="1671000"/>
            <a:ext cx="6876256" cy="5070368"/>
          </a:xfrm>
          <a:prstGeom prst="rect">
            <a:avLst/>
          </a:prstGeom>
        </p:spPr>
      </p:pic>
      <p:pic>
        <p:nvPicPr>
          <p:cNvPr id="5" name="Picture 4" descr="happy_virus_no.PNG"/>
          <p:cNvPicPr>
            <a:picLocks noChangeAspect="1"/>
          </p:cNvPicPr>
          <p:nvPr/>
        </p:nvPicPr>
        <p:blipFill>
          <a:blip r:embed="rId5" cstate="print"/>
          <a:stretch>
            <a:fillRect/>
          </a:stretch>
        </p:blipFill>
        <p:spPr>
          <a:xfrm>
            <a:off x="2987824" y="4869160"/>
            <a:ext cx="3197724" cy="1080120"/>
          </a:xfrm>
          <a:prstGeom prst="rect">
            <a:avLst/>
          </a:prstGeom>
        </p:spPr>
      </p:pic>
      <p:pic>
        <p:nvPicPr>
          <p:cNvPr id="6" name="Picture 5" descr="happy_virus_exit.PNG"/>
          <p:cNvPicPr>
            <a:picLocks noChangeAspect="1"/>
          </p:cNvPicPr>
          <p:nvPr/>
        </p:nvPicPr>
        <p:blipFill>
          <a:blip r:embed="rId6" cstate="print"/>
          <a:stretch>
            <a:fillRect/>
          </a:stretch>
        </p:blipFill>
        <p:spPr>
          <a:xfrm>
            <a:off x="7092280" y="1884828"/>
            <a:ext cx="576064" cy="608068"/>
          </a:xfrm>
          <a:prstGeom prst="rect">
            <a:avLst/>
          </a:prstGeom>
        </p:spPr>
      </p:pic>
      <p:pic>
        <p:nvPicPr>
          <p:cNvPr id="7" name="Picture 6" descr="happy_virus_colour.PNG"/>
          <p:cNvPicPr>
            <a:picLocks noChangeAspect="1"/>
          </p:cNvPicPr>
          <p:nvPr/>
        </p:nvPicPr>
        <p:blipFill>
          <a:blip r:embed="rId7" cstate="print"/>
          <a:stretch>
            <a:fillRect/>
          </a:stretch>
        </p:blipFill>
        <p:spPr>
          <a:xfrm>
            <a:off x="3419872" y="2852936"/>
            <a:ext cx="4014445" cy="936104"/>
          </a:xfrm>
          <a:prstGeom prst="rect">
            <a:avLst/>
          </a:prstGeom>
        </p:spPr>
      </p:pic>
      <p:sp>
        <p:nvSpPr>
          <p:cNvPr id="8" name="TextBox 7"/>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AHH!</a:t>
            </a:r>
            <a:endParaRPr lang="en-GB" sz="2400" dirty="0">
              <a:solidFill>
                <a:srgbClr val="000000"/>
              </a:solidFill>
            </a:endParaRPr>
          </a:p>
        </p:txBody>
      </p:sp>
      <p:pic>
        <p:nvPicPr>
          <p:cNvPr id="9" name="Picture 8" descr="lilred.png"/>
          <p:cNvPicPr>
            <a:picLocks noChangeAspect="1"/>
          </p:cNvPicPr>
          <p:nvPr/>
        </p:nvPicPr>
        <p:blipFill>
          <a:blip r:embed="rId8" cstate="print"/>
          <a:stretch>
            <a:fillRect/>
          </a:stretch>
        </p:blipFill>
        <p:spPr>
          <a:xfrm>
            <a:off x="6588224" y="2132856"/>
            <a:ext cx="2337332" cy="2642202"/>
          </a:xfrm>
          <a:prstGeom prst="rect">
            <a:avLst/>
          </a:prstGeom>
        </p:spPr>
      </p:pic>
      <p:pic>
        <p:nvPicPr>
          <p:cNvPr id="10" name="Picture 9" descr="fist.png"/>
          <p:cNvPicPr>
            <a:picLocks noChangeAspect="1"/>
          </p:cNvPicPr>
          <p:nvPr/>
        </p:nvPicPr>
        <p:blipFill>
          <a:blip r:embed="rId9" cstate="print"/>
          <a:stretch>
            <a:fillRect/>
          </a:stretch>
        </p:blipFill>
        <p:spPr>
          <a:xfrm rot="16200000">
            <a:off x="9820275" y="1096541"/>
            <a:ext cx="3209925" cy="4562475"/>
          </a:xfrm>
          <a:prstGeom prst="rect">
            <a:avLst/>
          </a:prstGeom>
        </p:spPr>
      </p:pic>
      <p:pic>
        <p:nvPicPr>
          <p:cNvPr id="11" name="falcoon_paaanch.mp3">
            <a:hlinkClick r:id="" action="ppaction://media"/>
          </p:cNvPr>
          <p:cNvPicPr>
            <a:picLocks noRot="1" noChangeAspect="1"/>
          </p:cNvPicPr>
          <p:nvPr>
            <a:audioFile r:link="rId1"/>
          </p:nvPr>
        </p:nvPicPr>
        <p:blipFill>
          <a:blip r:embed="rId10" cstate="print"/>
          <a:stretch>
            <a:fillRect/>
          </a:stretch>
        </p:blipFill>
        <p:spPr>
          <a:xfrm>
            <a:off x="-972616" y="476672"/>
            <a:ext cx="304800" cy="304800"/>
          </a:xfrm>
          <a:prstGeom prst="rect">
            <a:avLst/>
          </a:prstGeom>
        </p:spPr>
      </p:pic>
      <p:pic>
        <p:nvPicPr>
          <p:cNvPr id="12" name="falcoon_paaanch_punch_sfx.wav">
            <a:hlinkClick r:id="" action="ppaction://media"/>
          </p:cNvPr>
          <p:cNvPicPr>
            <a:picLocks noRot="1" noChangeAspect="1"/>
          </p:cNvPicPr>
          <p:nvPr>
            <a:wavAudioFile r:embed="rId2" name="falcoon_paaanch_punch_sfx.wav"/>
          </p:nvPr>
        </p:nvPicPr>
        <p:blipFill>
          <a:blip r:embed="rId11" cstate="print"/>
          <a:stretch>
            <a:fillRect/>
          </a:stretch>
        </p:blipFill>
        <p:spPr>
          <a:xfrm>
            <a:off x="-1188640" y="1268760"/>
            <a:ext cx="304800" cy="304800"/>
          </a:xfrm>
          <a:prstGeom prst="rect">
            <a:avLst/>
          </a:prstGeom>
        </p:spPr>
      </p:pic>
    </p:spTree>
  </p:cSld>
  <p:clrMapOvr>
    <a:masterClrMapping/>
  </p:clrMapOvr>
  <p:transition advClick="0" advTm="2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 fill="hold"/>
                                        <p:tgtEl>
                                          <p:spTgt spid="12"/>
                                        </p:tgtEl>
                                      </p:cBhvr>
                                    </p:cmd>
                                  </p:childTnLst>
                                </p:cTn>
                              </p:par>
                              <p:par>
                                <p:cTn id="7" presetID="1" presetClass="mediacall" presetSubtype="0" fill="hold" nodeType="withEffect">
                                  <p:stCondLst>
                                    <p:cond delay="0"/>
                                  </p:stCondLst>
                                  <p:childTnLst>
                                    <p:cmd type="call" cmd="playFrom(0.0)">
                                      <p:cBhvr>
                                        <p:cTn id="8" dur="2621" fill="hold"/>
                                        <p:tgtEl>
                                          <p:spTgt spid="11"/>
                                        </p:tgtEl>
                                      </p:cBhvr>
                                    </p:cmd>
                                  </p:childTnLst>
                                </p:cTn>
                              </p:par>
                              <p:par>
                                <p:cTn id="9" presetID="0" presetClass="path" presetSubtype="0" accel="50000" decel="50000" fill="hold" nodeType="withEffect">
                                  <p:stCondLst>
                                    <p:cond delay="0"/>
                                  </p:stCondLst>
                                  <p:childTnLst>
                                    <p:animMotion origin="layout" path="M 0 0 L -2.46476 0 " pathEditMode="relative" ptsTypes="AA">
                                      <p:cBhvr>
                                        <p:cTn id="10" dur="2000" fill="hold"/>
                                        <p:tgtEl>
                                          <p:spTgt spid="5"/>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2.46476 0 " pathEditMode="relative" ptsTypes="AA">
                                      <p:cBhvr>
                                        <p:cTn id="12" dur="2000" fill="hold"/>
                                        <p:tgtEl>
                                          <p:spTgt spid="8"/>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2.46476 0 " pathEditMode="relative" ptsTypes="AA">
                                      <p:cBhvr>
                                        <p:cTn id="14" dur="2000" fill="hold"/>
                                        <p:tgtEl>
                                          <p:spTgt spid="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2.46476 0 " pathEditMode="relative" ptsTypes="AA">
                                      <p:cBhvr>
                                        <p:cTn id="16" dur="2000" fill="hold"/>
                                        <p:tgtEl>
                                          <p:spTgt spid="6"/>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2.46476 0 " pathEditMode="relative" ptsTypes="AA">
                                      <p:cBhvr>
                                        <p:cTn id="18" dur="2000" fill="hold"/>
                                        <p:tgtEl>
                                          <p:spTgt spid="4"/>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8.33333E-7 -2.59259E-6 L -2.81267 -0.00301 " pathEditMode="relative" rAng="0" ptsTypes="AA">
                                      <p:cBhvr>
                                        <p:cTn id="20" dur="2000" fill="hold"/>
                                        <p:tgtEl>
                                          <p:spTgt spid="10"/>
                                        </p:tgtEl>
                                        <p:attrNameLst>
                                          <p:attrName>ppt_x</p:attrName>
                                          <p:attrName>ppt_y</p:attrName>
                                        </p:attrNameLst>
                                      </p:cBhvr>
                                      <p:rCtr x="-1406" y="-2"/>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1"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bldLst>
      <p:bldP spid="8" grpId="0"/>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There ya go!</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FINE!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971600" y="1988840"/>
            <a:ext cx="4896544" cy="1224136"/>
          </a:xfrm>
          <a:prstGeom prst="wedgeRoundRectCallout">
            <a:avLst>
              <a:gd name="adj1" fmla="val 4034"/>
              <a:gd name="adj2" fmla="val 341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Gee, thanks.</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It’s </a:t>
            </a:r>
            <a:r>
              <a:rPr lang="en-GB" dirty="0" err="1" smtClean="0">
                <a:solidFill>
                  <a:srgbClr val="000000"/>
                </a:solidFill>
              </a:rPr>
              <a:t>nothin</a:t>
            </a:r>
            <a:r>
              <a:rPr lang="en-GB" dirty="0" smtClean="0">
                <a:solidFill>
                  <a:srgbClr val="000000"/>
                </a:solidFill>
              </a:rPr>
              <a:t>’</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Now, go get your friends back!</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971600" y="1988840"/>
            <a:ext cx="4896544" cy="1224136"/>
          </a:xfrm>
          <a:prstGeom prst="wedgeRoundRectCallout">
            <a:avLst>
              <a:gd name="adj1" fmla="val 4034"/>
              <a:gd name="adj2" fmla="val 341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Thanks, </a:t>
            </a:r>
            <a:r>
              <a:rPr lang="en-GB" dirty="0" err="1" smtClean="0">
                <a:solidFill>
                  <a:srgbClr val="000000"/>
                </a:solidFill>
              </a:rPr>
              <a:t>er</a:t>
            </a:r>
            <a:r>
              <a:rPr lang="en-GB" dirty="0" smtClean="0">
                <a:solidFill>
                  <a:srgbClr val="000000"/>
                </a:solidFill>
              </a:rPr>
              <a:t>, I should really give you something back.</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rgbClr val="000000"/>
                </a:solidFill>
              </a:rPr>
              <a:t>Naah</a:t>
            </a:r>
            <a:r>
              <a:rPr lang="en-GB" dirty="0" smtClean="0">
                <a:solidFill>
                  <a:srgbClr val="000000"/>
                </a:solidFill>
              </a:rPr>
              <a:t>, it’s OK.</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971600" y="1988840"/>
            <a:ext cx="4896544" cy="1224136"/>
          </a:xfrm>
          <a:prstGeom prst="wedgeRoundRectCallout">
            <a:avLst>
              <a:gd name="adj1" fmla="val 4034"/>
              <a:gd name="adj2" fmla="val 341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N-no, I HAVE to.</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Uh, uh, go on then!</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971600" y="1988840"/>
            <a:ext cx="4896544" cy="1224136"/>
          </a:xfrm>
          <a:prstGeom prst="wedgeRoundRectCallout">
            <a:avLst>
              <a:gd name="adj1" fmla="val 4034"/>
              <a:gd name="adj2" fmla="val 341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Stewie... oh, </a:t>
            </a:r>
            <a:r>
              <a:rPr lang="en-GB" dirty="0" err="1" smtClean="0">
                <a:solidFill>
                  <a:srgbClr val="000000"/>
                </a:solidFill>
              </a:rPr>
              <a:t>Steeeewieee</a:t>
            </a:r>
            <a:r>
              <a:rPr lang="en-GB" dirty="0" smtClean="0">
                <a:solidFill>
                  <a:srgbClr val="000000"/>
                </a:solidFill>
              </a:rPr>
              <a:t>!</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You found him!?</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971600" y="1988840"/>
            <a:ext cx="4896544" cy="1224136"/>
          </a:xfrm>
          <a:prstGeom prst="wedgeRoundRectCallout">
            <a:avLst>
              <a:gd name="adj1" fmla="val 4034"/>
              <a:gd name="adj2" fmla="val 3414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Yep!</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Q1. Where is Misty?</a:t>
            </a:r>
            <a:endParaRPr lang="en-GB" dirty="0"/>
          </a:p>
        </p:txBody>
      </p:sp>
      <p:sp>
        <p:nvSpPr>
          <p:cNvPr id="3" name="Content Placeholder 2"/>
          <p:cNvSpPr>
            <a:spLocks noGrp="1"/>
          </p:cNvSpPr>
          <p:nvPr>
            <p:ph idx="1"/>
          </p:nvPr>
        </p:nvSpPr>
        <p:spPr/>
        <p:txBody>
          <a:bodyPr/>
          <a:lstStyle/>
          <a:p>
            <a:pPr>
              <a:buNone/>
            </a:pPr>
            <a:r>
              <a:rPr lang="en-GB" dirty="0" smtClean="0">
                <a:hlinkClick r:id="" action="ppaction://hlinkshowjump?jump=nextslide"/>
              </a:rPr>
              <a:t>In the next question</a:t>
            </a:r>
            <a:endParaRPr lang="en-GB" dirty="0" smtClean="0"/>
          </a:p>
          <a:p>
            <a:pPr>
              <a:buNone/>
            </a:pPr>
            <a:r>
              <a:rPr lang="en-GB" dirty="0" smtClean="0">
                <a:hlinkClick r:id="" action="ppaction://hlinkshowjump?jump=lastslide"/>
              </a:rPr>
              <a:t>Here...?</a:t>
            </a:r>
          </a:p>
          <a:p>
            <a:pPr>
              <a:buNone/>
            </a:pPr>
            <a:r>
              <a:rPr lang="en-GB" dirty="0" smtClean="0">
                <a:hlinkClick r:id="" action="ppaction://hlinkshowjump?jump=lastslide"/>
              </a:rPr>
              <a:t>Over there!</a:t>
            </a:r>
          </a:p>
          <a:p>
            <a:pPr>
              <a:buNone/>
            </a:pPr>
            <a:r>
              <a:rPr lang="en-GB" dirty="0" smtClean="0">
                <a:hlinkClick r:id="" action="ppaction://hlinkshowjump?jump=lastslide"/>
              </a:rPr>
              <a:t>Who is Misty?</a:t>
            </a:r>
            <a:endParaRPr lang="en-GB" dirty="0"/>
          </a:p>
        </p:txBody>
      </p:sp>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Question 8 to 40 deleted!</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Oh, I’m so happy to see you!</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5761"/>
              <a:gd name="adj2" fmla="val 21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rgbClr val="000000"/>
                </a:solidFill>
              </a:rPr>
              <a:t>Yeh</a:t>
            </a:r>
            <a:r>
              <a:rPr lang="en-GB" dirty="0" smtClean="0">
                <a:solidFill>
                  <a:srgbClr val="000000"/>
                </a:solidFill>
              </a:rPr>
              <a:t>!</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5761"/>
              <a:gd name="adj2" fmla="val 21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Now we can have our final fight!</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a:off x="1124000" y="4653136"/>
            <a:ext cx="4896544" cy="936104"/>
          </a:xfrm>
          <a:prstGeom prst="wedgeRoundRectCallout">
            <a:avLst>
              <a:gd name="adj1" fmla="val 4326"/>
              <a:gd name="adj2" fmla="val 177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But... Wait...?</a:t>
            </a:r>
            <a:endParaRPr lang="en-GB" dirty="0">
              <a:solidFill>
                <a:srgbClr val="000000"/>
              </a:solidFill>
            </a:endParaRPr>
          </a:p>
        </p:txBody>
      </p:sp>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724128" y="5301208"/>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What?</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a:off x="1124000" y="4653136"/>
            <a:ext cx="4896544" cy="936104"/>
          </a:xfrm>
          <a:prstGeom prst="wedgeRoundRectCallout">
            <a:avLst>
              <a:gd name="adj1" fmla="val 4326"/>
              <a:gd name="adj2" fmla="val 177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I thought you guys hated each other...?</a:t>
            </a:r>
            <a:endParaRPr lang="en-GB" dirty="0">
              <a:solidFill>
                <a:srgbClr val="000000"/>
              </a:solidFill>
            </a:endParaRPr>
          </a:p>
        </p:txBody>
      </p:sp>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724128" y="5301208"/>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5761"/>
              <a:gd name="adj2" fmla="val 21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What? No were just contestants in a fight show!</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a:off x="1124000" y="4653136"/>
            <a:ext cx="4896544" cy="936104"/>
          </a:xfrm>
          <a:prstGeom prst="wedgeRoundRectCallout">
            <a:avLst>
              <a:gd name="adj1" fmla="val 4326"/>
              <a:gd name="adj2" fmla="val 177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Oh, right!</a:t>
            </a:r>
            <a:endParaRPr lang="en-GB" dirty="0">
              <a:solidFill>
                <a:srgbClr val="000000"/>
              </a:solidFill>
            </a:endParaRPr>
          </a:p>
        </p:txBody>
      </p:sp>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724128" y="5301208"/>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Go, you should really go now.</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563059" y="2907891"/>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a:off x="1124000" y="4653136"/>
            <a:ext cx="4896544" cy="936104"/>
          </a:xfrm>
          <a:prstGeom prst="wedgeRoundRectCallout">
            <a:avLst>
              <a:gd name="adj1" fmla="val 4326"/>
              <a:gd name="adj2" fmla="val 177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OK!</a:t>
            </a:r>
            <a:endParaRPr lang="en-GB" dirty="0">
              <a:solidFill>
                <a:srgbClr val="000000"/>
              </a:solidFill>
            </a:endParaRPr>
          </a:p>
        </p:txBody>
      </p:sp>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5724128" y="5301208"/>
            <a:ext cx="233077" cy="233077"/>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Tree>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WHAT!?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a:off x="1124000" y="4653136"/>
            <a:ext cx="4896544" cy="936104"/>
          </a:xfrm>
          <a:prstGeom prst="wedgeRoundRectCallout">
            <a:avLst>
              <a:gd name="adj1" fmla="val 4326"/>
              <a:gd name="adj2" fmla="val 1777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Thanks for everything! Bye!</a:t>
            </a:r>
            <a:endParaRPr lang="en-GB" dirty="0">
              <a:solidFill>
                <a:srgbClr val="000000"/>
              </a:solidFill>
            </a:endParaRPr>
          </a:p>
        </p:txBody>
      </p:sp>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pic>
        <p:nvPicPr>
          <p:cNvPr id="6" name="Picture 5" descr="stickguy.png"/>
          <p:cNvPicPr>
            <a:picLocks noChangeAspect="1"/>
          </p:cNvPicPr>
          <p:nvPr/>
        </p:nvPicPr>
        <p:blipFill>
          <a:blip r:embed="rId3" cstate="print"/>
          <a:stretch>
            <a:fillRect/>
          </a:stretch>
        </p:blipFill>
        <p:spPr>
          <a:xfrm>
            <a:off x="1115616" y="2276872"/>
            <a:ext cx="901905" cy="210868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33333  E" pathEditMode="relative" ptsTypes="">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Oh-oh no! Mr. Box has taken over my controls! He’s back from the dead! Well, you better get ready for Q101!</a:t>
            </a:r>
            <a:endParaRPr lang="en-GB" sz="3200" dirty="0"/>
          </a:p>
        </p:txBody>
      </p:sp>
      <p:pic>
        <p:nvPicPr>
          <p:cNvPr id="9" name="Picture 8" descr="lilred.png"/>
          <p:cNvPicPr>
            <a:picLocks noChangeAspect="1"/>
          </p:cNvPicPr>
          <p:nvPr/>
        </p:nvPicPr>
        <p:blipFill>
          <a:blip r:embed="rId2" cstate="print"/>
          <a:stretch>
            <a:fillRect/>
          </a:stretch>
        </p:blipFill>
        <p:spPr>
          <a:xfrm>
            <a:off x="6588224" y="2132856"/>
            <a:ext cx="2337332" cy="2642202"/>
          </a:xfrm>
          <a:prstGeom prst="rect">
            <a:avLst/>
          </a:prstGeom>
        </p:spPr>
      </p:pic>
      <p:sp>
        <p:nvSpPr>
          <p:cNvPr id="11" name="Rounded Rectangular Callout 10"/>
          <p:cNvSpPr/>
          <p:nvPr/>
        </p:nvSpPr>
        <p:spPr>
          <a:xfrm>
            <a:off x="3923928" y="1988840"/>
            <a:ext cx="1944216" cy="1224136"/>
          </a:xfrm>
          <a:prstGeom prst="wedgeRoundRectCallout">
            <a:avLst>
              <a:gd name="adj1" fmla="val 146718"/>
              <a:gd name="adj2" fmla="val 15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Bye!</a:t>
            </a:r>
            <a:endParaRPr lang="en-GB" dirty="0">
              <a:solidFill>
                <a:srgbClr val="000000"/>
              </a:solidFill>
            </a:endParaRPr>
          </a:p>
        </p:txBody>
      </p:sp>
      <p:pic>
        <p:nvPicPr>
          <p:cNvPr id="12" name="Picture 11" descr="maze_click.png">
            <a:hlinkClick r:id="" action="ppaction://hlinkshowjump?jump=nextslide"/>
          </p:cNvPr>
          <p:cNvPicPr>
            <a:picLocks noChangeAspect="1"/>
          </p:cNvPicPr>
          <p:nvPr/>
        </p:nvPicPr>
        <p:blipFill>
          <a:blip r:embed="rId3" cstate="print"/>
          <a:stretch>
            <a:fillRect/>
          </a:stretch>
        </p:blipFill>
        <p:spPr>
          <a:xfrm>
            <a:off x="8568952" y="6309320"/>
            <a:ext cx="467544" cy="467544"/>
          </a:xfrm>
          <a:prstGeom prst="rect">
            <a:avLst/>
          </a:prstGeom>
        </p:spPr>
      </p:pic>
      <p:pic>
        <p:nvPicPr>
          <p:cNvPr id="6" name="Picture 5" descr="stickguy.png"/>
          <p:cNvPicPr>
            <a:picLocks noChangeAspect="1"/>
          </p:cNvPicPr>
          <p:nvPr/>
        </p:nvPicPr>
        <p:blipFill>
          <a:blip r:embed="rId4" cstate="print"/>
          <a:stretch>
            <a:fillRect/>
          </a:stretch>
        </p:blipFill>
        <p:spPr>
          <a:xfrm>
            <a:off x="1115616" y="2276872"/>
            <a:ext cx="901905" cy="2108680"/>
          </a:xfrm>
          <a:prstGeom prst="rect">
            <a:avLst/>
          </a:prstGeom>
        </p:spPr>
      </p:pic>
      <p:sp>
        <p:nvSpPr>
          <p:cNvPr id="7" name="Rounded Rectangular Callout 6"/>
          <p:cNvSpPr/>
          <p:nvPr/>
        </p:nvSpPr>
        <p:spPr>
          <a:xfrm>
            <a:off x="3923928" y="3356992"/>
            <a:ext cx="1944216" cy="1224136"/>
          </a:xfrm>
          <a:prstGeom prst="wedgeRoundRectCallout">
            <a:avLst>
              <a:gd name="adj1" fmla="val -145026"/>
              <a:gd name="adj2" fmla="val -85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Bye!</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p:cNvSpPr/>
          <p:nvPr/>
        </p:nvSpPr>
        <p:spPr>
          <a:xfrm>
            <a:off x="2051720" y="6021288"/>
            <a:ext cx="2736304" cy="288032"/>
          </a:xfrm>
          <a:prstGeom prst="wedgeRoundRectCallout">
            <a:avLst>
              <a:gd name="adj1" fmla="val -113253"/>
              <a:gd name="adj2" fmla="val 216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I see them!</a:t>
            </a:r>
            <a:endParaRPr lang="en-GB" dirty="0">
              <a:solidFill>
                <a:srgbClr val="000000"/>
              </a:solidFill>
            </a:endParaRPr>
          </a:p>
        </p:txBody>
      </p:sp>
      <p:pic>
        <p:nvPicPr>
          <p:cNvPr id="7" name="Picture 6" descr="maze_click.png">
            <a:hlinkClick r:id="" action="ppaction://hlinkshowjump?jump=nextslide"/>
          </p:cNvPr>
          <p:cNvPicPr>
            <a:picLocks noChangeAspect="1"/>
          </p:cNvPicPr>
          <p:nvPr/>
        </p:nvPicPr>
        <p:blipFill>
          <a:blip r:embed="rId2" cstate="print"/>
          <a:stretch>
            <a:fillRect/>
          </a:stretch>
        </p:blipFill>
        <p:spPr>
          <a:xfrm>
            <a:off x="4572000" y="6093296"/>
            <a:ext cx="233077" cy="233077"/>
          </a:xfrm>
          <a:prstGeom prst="rect">
            <a:avLst/>
          </a:prstGeom>
        </p:spPr>
      </p:pic>
    </p:spTree>
  </p:cSld>
  <p:clrMapOvr>
    <a:masterClrMapping/>
  </p:clrMapOvr>
  <p:transition advClick="0"/>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2051720" y="6021288"/>
            <a:ext cx="2736304" cy="288032"/>
          </a:xfrm>
          <a:prstGeom prst="wedgeRoundRectCallout">
            <a:avLst>
              <a:gd name="adj1" fmla="val -113253"/>
              <a:gd name="adj2" fmla="val 216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There they are!</a:t>
            </a:r>
            <a:endParaRPr lang="en-GB" dirty="0">
              <a:solidFill>
                <a:srgbClr val="000000"/>
              </a:solidFill>
            </a:endParaRPr>
          </a:p>
        </p:txBody>
      </p:sp>
      <p:pic>
        <p:nvPicPr>
          <p:cNvPr id="5" name="Picture 4" descr="maze_click.png">
            <a:hlinkClick r:id="" action="ppaction://hlinkshowjump?jump=nextslide"/>
          </p:cNvPr>
          <p:cNvPicPr>
            <a:picLocks noChangeAspect="1"/>
          </p:cNvPicPr>
          <p:nvPr/>
        </p:nvPicPr>
        <p:blipFill>
          <a:blip r:embed="rId2" cstate="print"/>
          <a:stretch>
            <a:fillRect/>
          </a:stretch>
        </p:blipFill>
        <p:spPr>
          <a:xfrm>
            <a:off x="4572000" y="6093296"/>
            <a:ext cx="233077" cy="233077"/>
          </a:xfrm>
          <a:prstGeom prst="rect">
            <a:avLst/>
          </a:prstGeom>
        </p:spPr>
      </p:pic>
    </p:spTree>
  </p:cSld>
  <p:clrMapOvr>
    <a:masterClrMapping/>
  </p:clrMapOvr>
  <p:transition advClick="0"/>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2051720" y="6021288"/>
            <a:ext cx="2736304" cy="288032"/>
          </a:xfrm>
          <a:prstGeom prst="wedgeRoundRectCallout">
            <a:avLst>
              <a:gd name="adj1" fmla="val -113253"/>
              <a:gd name="adj2" fmla="val 216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00"/>
                </a:solidFill>
              </a:rPr>
              <a:t>Wait... I have a letter!</a:t>
            </a:r>
            <a:endParaRPr lang="en-GB" dirty="0">
              <a:solidFill>
                <a:srgbClr val="000000"/>
              </a:solidFill>
            </a:endParaRPr>
          </a:p>
        </p:txBody>
      </p:sp>
      <p:pic>
        <p:nvPicPr>
          <p:cNvPr id="5" name="Picture 4" descr="maze_click.png">
            <a:hlinkClick r:id="" action="ppaction://hlinkshowjump?jump=nextslide"/>
          </p:cNvPr>
          <p:cNvPicPr>
            <a:picLocks noChangeAspect="1"/>
          </p:cNvPicPr>
          <p:nvPr/>
        </p:nvPicPr>
        <p:blipFill>
          <a:blip r:embed="rId2" cstate="print"/>
          <a:stretch>
            <a:fillRect/>
          </a:stretch>
        </p:blipFill>
        <p:spPr>
          <a:xfrm>
            <a:off x="4572000" y="6093296"/>
            <a:ext cx="233077" cy="233077"/>
          </a:xfrm>
          <a:prstGeom prst="rect">
            <a:avLst/>
          </a:prstGeom>
        </p:spPr>
      </p:pic>
    </p:spTree>
  </p:cSld>
  <p:clrMapOvr>
    <a:masterClrMapping/>
  </p:clrMapOvr>
  <p:transition advClick="0"/>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nd_vid.wmv">
            <a:hlinkClick r:id="" action="ppaction://media"/>
          </p:cNvPr>
          <p:cNvPicPr>
            <a:picLocks noRot="1" noChangeAspect="1"/>
          </p:cNvPicPr>
          <p:nvPr>
            <a:videoFile r:link="rId1"/>
          </p:nvPr>
        </p:nvPicPr>
        <p:blipFill>
          <a:blip r:embed="rId3" cstate="print"/>
          <a:stretch>
            <a:fillRect/>
          </a:stretch>
        </p:blipFill>
        <p:spPr>
          <a:xfrm>
            <a:off x="0" y="0"/>
            <a:ext cx="9144000" cy="6858000"/>
          </a:xfrm>
          <a:prstGeom prst="rect">
            <a:avLst/>
          </a:prstGeom>
        </p:spPr>
      </p:pic>
      <p:sp>
        <p:nvSpPr>
          <p:cNvPr id="3" name="Rectangle 2"/>
          <p:cNvSpPr/>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advClick="0" advTm="2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15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Well Done!</a:t>
            </a:r>
            <a:endParaRPr lang="en-GB" dirty="0"/>
          </a:p>
        </p:txBody>
      </p:sp>
      <p:sp>
        <p:nvSpPr>
          <p:cNvPr id="3" name="Content Placeholder 2"/>
          <p:cNvSpPr>
            <a:spLocks noGrp="1"/>
          </p:cNvSpPr>
          <p:nvPr>
            <p:ph idx="1"/>
          </p:nvPr>
        </p:nvSpPr>
        <p:spPr/>
        <p:txBody>
          <a:bodyPr/>
          <a:lstStyle/>
          <a:p>
            <a:pPr>
              <a:buNone/>
            </a:pPr>
            <a:r>
              <a:rPr lang="en-GB" dirty="0" smtClean="0"/>
              <a:t>You completed the game!</a:t>
            </a:r>
          </a:p>
          <a:p>
            <a:pPr algn="ctr">
              <a:buNone/>
            </a:pPr>
            <a:r>
              <a:rPr lang="en-GB" dirty="0" smtClean="0">
                <a:ln>
                  <a:solidFill>
                    <a:schemeClr val="bg2">
                      <a:lumMod val="75000"/>
                    </a:schemeClr>
                  </a:solidFill>
                </a:ln>
                <a:hlinkClick r:id="rId2" action="ppaction://hlinksldjump"/>
              </a:rPr>
              <a:t>EXTRA QUESTIONS</a:t>
            </a:r>
            <a:endParaRPr lang="en-GB" dirty="0" smtClean="0">
              <a:ln>
                <a:solidFill>
                  <a:schemeClr val="bg2">
                    <a:lumMod val="75000"/>
                  </a:schemeClr>
                </a:solidFill>
              </a:ln>
            </a:endParaRPr>
          </a:p>
          <a:p>
            <a:pPr algn="ctr">
              <a:buNone/>
            </a:pPr>
            <a:r>
              <a:rPr lang="en-GB" dirty="0" smtClean="0">
                <a:hlinkClick r:id="" action="ppaction://hlinkshowjump?jump=endshow"/>
              </a:rPr>
              <a:t>QUIT</a:t>
            </a:r>
            <a:endParaRPr lang="en-GB" dirty="0" smtClean="0"/>
          </a:p>
          <a:p>
            <a:pPr algn="ctr">
              <a:buNone/>
            </a:pPr>
            <a:r>
              <a:rPr lang="en-GB" dirty="0" smtClean="0">
                <a:hlinkClick r:id="" action="ppaction://hlinkshowjump?jump=nextslide"/>
              </a:rPr>
              <a:t>CREDITS</a:t>
            </a:r>
            <a:endParaRPr lang="en-GB" dirty="0" smtClean="0"/>
          </a:p>
          <a:p>
            <a:pPr algn="ctr">
              <a:buNone/>
            </a:pPr>
            <a:r>
              <a:rPr lang="en-GB" dirty="0" smtClean="0">
                <a:hlinkClick r:id="rId3" action="ppaction://hlinksldjump"/>
              </a:rPr>
              <a:t>REPLAY FROM Q1</a:t>
            </a:r>
            <a:endParaRPr lang="en-GB" dirty="0" smtClean="0"/>
          </a:p>
          <a:p>
            <a:pPr algn="ctr">
              <a:buNone/>
            </a:pPr>
            <a:r>
              <a:rPr lang="en-GB" dirty="0" smtClean="0">
                <a:hlinkClick r:id="" action="ppaction://hlinkshowjump?jump=firstslide"/>
              </a:rPr>
              <a:t>MENU SCREEN</a:t>
            </a:r>
            <a:endParaRPr lang="en-GB" dirty="0"/>
          </a:p>
        </p:txBody>
      </p:sp>
      <p:sp>
        <p:nvSpPr>
          <p:cNvPr id="4" name="TextBox 3"/>
          <p:cNvSpPr txBox="1"/>
          <p:nvPr/>
        </p:nvSpPr>
        <p:spPr>
          <a:xfrm>
            <a:off x="1979712" y="5157192"/>
            <a:ext cx="6264696" cy="1477328"/>
          </a:xfrm>
          <a:prstGeom prst="rect">
            <a:avLst/>
          </a:prstGeom>
          <a:noFill/>
        </p:spPr>
        <p:txBody>
          <a:bodyPr wrap="square" rtlCol="0">
            <a:spAutoFit/>
          </a:bodyPr>
          <a:lstStyle/>
          <a:p>
            <a:pPr>
              <a:buFont typeface="Arial" pitchFamily="34" charset="0"/>
              <a:buChar char="•"/>
            </a:pPr>
            <a:r>
              <a:rPr lang="en-GB" dirty="0" smtClean="0"/>
              <a:t>This PowerPoint has:</a:t>
            </a:r>
          </a:p>
          <a:p>
            <a:pPr>
              <a:buFont typeface="Arial" pitchFamily="34" charset="0"/>
              <a:buChar char="•"/>
            </a:pPr>
            <a:r>
              <a:rPr lang="en-GB" dirty="0" smtClean="0"/>
              <a:t>719 Slides</a:t>
            </a:r>
          </a:p>
          <a:p>
            <a:pPr>
              <a:buFont typeface="Arial" pitchFamily="34" charset="0"/>
              <a:buChar char="•"/>
            </a:pPr>
            <a:r>
              <a:rPr lang="en-GB" dirty="0" smtClean="0"/>
              <a:t>A 7.10MB reading</a:t>
            </a:r>
          </a:p>
          <a:p>
            <a:pPr>
              <a:buFont typeface="Arial" pitchFamily="34" charset="0"/>
              <a:buChar char="•"/>
            </a:pPr>
            <a:r>
              <a:rPr lang="en-GB" dirty="0" smtClean="0"/>
              <a:t>189MB worth of other files used in making the game!</a:t>
            </a:r>
          </a:p>
          <a:p>
            <a:pPr>
              <a:buFont typeface="Arial" pitchFamily="34" charset="0"/>
              <a:buChar char="•"/>
            </a:pPr>
            <a:r>
              <a:rPr lang="en-GB" dirty="0" smtClean="0"/>
              <a:t>95 files overall!</a:t>
            </a:r>
            <a:endParaRPr lang="en-GB" dirty="0"/>
          </a:p>
        </p:txBody>
      </p:sp>
      <p:sp>
        <p:nvSpPr>
          <p:cNvPr id="5" name="TextBox 4"/>
          <p:cNvSpPr txBox="1"/>
          <p:nvPr/>
        </p:nvSpPr>
        <p:spPr>
          <a:xfrm>
            <a:off x="6516216" y="2492896"/>
            <a:ext cx="2304256" cy="2308324"/>
          </a:xfrm>
          <a:prstGeom prst="rect">
            <a:avLst/>
          </a:prstGeom>
          <a:noFill/>
        </p:spPr>
        <p:txBody>
          <a:bodyPr wrap="square" rtlCol="0">
            <a:spAutoFit/>
          </a:bodyPr>
          <a:lstStyle/>
          <a:p>
            <a:r>
              <a:rPr lang="en-GB" dirty="0" smtClean="0"/>
              <a:t>And that maze tip, instead of going round by clicking the top of the red circle. You can right-click and skip it, or press the right arrow key!</a:t>
            </a:r>
            <a:endParaRPr lang="en-GB" dirty="0"/>
          </a:p>
        </p:txBody>
      </p:sp>
      <p:sp>
        <p:nvSpPr>
          <p:cNvPr id="6" name="TextBox 5"/>
          <p:cNvSpPr txBox="1"/>
          <p:nvPr/>
        </p:nvSpPr>
        <p:spPr>
          <a:xfrm>
            <a:off x="539552" y="2564904"/>
            <a:ext cx="3096344" cy="1754326"/>
          </a:xfrm>
          <a:prstGeom prst="rect">
            <a:avLst/>
          </a:prstGeom>
          <a:noFill/>
        </p:spPr>
        <p:txBody>
          <a:bodyPr wrap="square" rtlCol="0">
            <a:spAutoFit/>
          </a:bodyPr>
          <a:lstStyle/>
          <a:p>
            <a:r>
              <a:rPr lang="en-GB" dirty="0" smtClean="0"/>
              <a:t>Geez! I’m so glad I’ve FINALLY finished making this game, now I can publish it!</a:t>
            </a:r>
          </a:p>
          <a:p>
            <a:r>
              <a:rPr lang="en-GB" dirty="0" smtClean="0"/>
              <a:t>It was </a:t>
            </a:r>
            <a:r>
              <a:rPr lang="en-GB" dirty="0" err="1" smtClean="0"/>
              <a:t>sorta</a:t>
            </a:r>
            <a:r>
              <a:rPr lang="en-GB" dirty="0" smtClean="0"/>
              <a:t> fun to make, too, though!</a:t>
            </a:r>
            <a:endParaRPr lang="en-GB" dirty="0"/>
          </a:p>
        </p:txBody>
      </p:sp>
    </p:spTree>
  </p:cSld>
  <p:clrMapOvr>
    <a:masterClrMapping/>
  </p:clrMapOvr>
  <p:transition advClick="0"/>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10757792"/>
          </a:xfrm>
        </p:spPr>
        <p:txBody>
          <a:bodyPr>
            <a:normAutofit fontScale="85000" lnSpcReduction="10000"/>
          </a:bodyPr>
          <a:lstStyle/>
          <a:p>
            <a:pPr algn="ctr">
              <a:buNone/>
            </a:pPr>
            <a:r>
              <a:rPr lang="en-GB" dirty="0" smtClean="0"/>
              <a:t>Made by Hussain Hamidi</a:t>
            </a:r>
          </a:p>
          <a:p>
            <a:pPr algn="ctr">
              <a:buNone/>
            </a:pPr>
            <a:endParaRPr lang="en-GB" dirty="0" smtClean="0"/>
          </a:p>
          <a:p>
            <a:pPr algn="ctr">
              <a:buNone/>
            </a:pPr>
            <a:r>
              <a:rPr lang="en-GB" dirty="0" smtClean="0"/>
              <a:t>Using PowerPoint 2007</a:t>
            </a:r>
          </a:p>
          <a:p>
            <a:pPr algn="ctr">
              <a:buNone/>
            </a:pPr>
            <a:endParaRPr lang="en-GB" dirty="0"/>
          </a:p>
          <a:p>
            <a:pPr algn="ctr">
              <a:buNone/>
            </a:pPr>
            <a:r>
              <a:rPr lang="en-GB" u="sng" dirty="0" smtClean="0"/>
              <a:t>Special Thanks</a:t>
            </a:r>
          </a:p>
          <a:p>
            <a:pPr algn="ctr">
              <a:buNone/>
            </a:pPr>
            <a:r>
              <a:rPr lang="en-GB" dirty="0" smtClean="0"/>
              <a:t>Thank you to the internet/</a:t>
            </a:r>
            <a:r>
              <a:rPr lang="en-GB" dirty="0"/>
              <a:t>G</a:t>
            </a:r>
            <a:r>
              <a:rPr lang="en-GB" dirty="0" smtClean="0"/>
              <a:t>oogle </a:t>
            </a:r>
            <a:r>
              <a:rPr lang="en-GB" dirty="0"/>
              <a:t>I</a:t>
            </a:r>
            <a:r>
              <a:rPr lang="en-GB" dirty="0" smtClean="0"/>
              <a:t>mages for the images for the questions!</a:t>
            </a:r>
          </a:p>
          <a:p>
            <a:pPr algn="ctr">
              <a:buNone/>
            </a:pPr>
            <a:r>
              <a:rPr lang="en-GB" dirty="0" smtClean="0"/>
              <a:t>Thank you to The Impossible Quiz for the idea!</a:t>
            </a:r>
          </a:p>
          <a:p>
            <a:pPr algn="ctr">
              <a:buNone/>
            </a:pPr>
            <a:r>
              <a:rPr lang="en-GB" dirty="0" smtClean="0"/>
              <a:t>Thank you to Windows Live Movie Maker for helping me with the opening and ending!</a:t>
            </a:r>
          </a:p>
          <a:p>
            <a:pPr algn="ctr">
              <a:buNone/>
            </a:pPr>
            <a:r>
              <a:rPr lang="en-GB" dirty="0" smtClean="0"/>
              <a:t>Thank you to Microsoft for the great program!</a:t>
            </a:r>
          </a:p>
          <a:p>
            <a:pPr algn="ctr">
              <a:buNone/>
            </a:pPr>
            <a:r>
              <a:rPr lang="en-GB" dirty="0" smtClean="0"/>
              <a:t>Thank you to you for playing!!</a:t>
            </a:r>
          </a:p>
          <a:p>
            <a:pPr algn="ctr">
              <a:buNone/>
            </a:pPr>
            <a:endParaRPr lang="en-GB" dirty="0"/>
          </a:p>
          <a:p>
            <a:pPr algn="ctr">
              <a:buNone/>
            </a:pPr>
            <a:r>
              <a:rPr lang="en-GB" dirty="0" smtClean="0"/>
              <a:t>Hope you enjoy/enjoyed this game!</a:t>
            </a:r>
          </a:p>
          <a:p>
            <a:pPr algn="ctr">
              <a:buNone/>
            </a:pPr>
            <a:endParaRPr lang="en-GB" dirty="0" smtClean="0"/>
          </a:p>
          <a:p>
            <a:pPr algn="ctr">
              <a:buNone/>
            </a:pPr>
            <a:r>
              <a:rPr lang="en-GB" dirty="0" smtClean="0"/>
              <a:t>Note: If you paid for this you were scammed because this is a non-profit game based on the popular  internet game ‘The Impossible Quiz’.</a:t>
            </a:r>
          </a:p>
          <a:p>
            <a:pPr algn="ctr">
              <a:buNone/>
            </a:pPr>
            <a:r>
              <a:rPr lang="en-GB" dirty="0" smtClean="0"/>
              <a:t>Check out some of my other games:</a:t>
            </a:r>
          </a:p>
          <a:p>
            <a:pPr algn="ctr">
              <a:buNone/>
            </a:pPr>
            <a:r>
              <a:rPr lang="en-GB" dirty="0" smtClean="0"/>
              <a:t>The Best Impossible Quiz Ever 1 and 2 (They’re not the best... BUT THEY’RE STILL fun GAMES!!!</a:t>
            </a:r>
          </a:p>
          <a:p>
            <a:pPr algn="ctr">
              <a:buNone/>
            </a:pPr>
            <a:endParaRPr lang="en-GB" dirty="0"/>
          </a:p>
          <a:p>
            <a:pPr algn="ctr">
              <a:buNone/>
            </a:pPr>
            <a:endParaRPr lang="en-GB" dirty="0" smtClean="0"/>
          </a:p>
          <a:p>
            <a:pPr algn="ctr">
              <a:buNone/>
            </a:pPr>
            <a:r>
              <a:rPr lang="en-GB" dirty="0" smtClean="0">
                <a:hlinkClick r:id="" action="ppaction://hlinkshowjump?jump=firstslide"/>
              </a:rPr>
              <a:t>BACK TO MENU</a:t>
            </a:r>
            <a:endParaRPr lang="en-GB" dirty="0"/>
          </a:p>
        </p:txBody>
      </p:sp>
      <p:sp>
        <p:nvSpPr>
          <p:cNvPr id="2" name="Title 1"/>
          <p:cNvSpPr>
            <a:spLocks noGrp="1"/>
          </p:cNvSpPr>
          <p:nvPr>
            <p:ph type="title"/>
          </p:nvPr>
        </p:nvSpPr>
        <p:spPr/>
        <p:txBody>
          <a:bodyPr/>
          <a:lstStyle/>
          <a:p>
            <a:r>
              <a:rPr lang="en-GB" dirty="0" smtClean="0">
                <a:solidFill>
                  <a:schemeClr val="bg1"/>
                </a:solidFill>
              </a:rPr>
              <a:t>Credits</a:t>
            </a:r>
            <a:endParaRPr lang="en-GB" dirty="0">
              <a:solidFill>
                <a:schemeClr val="bg1"/>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3">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p:cTn id="11" dur="15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 dur="15000" fill="hold"/>
                                        <p:tgtEl>
                                          <p:spTgt spid="3">
                                            <p:txEl>
                                              <p:pRg st="2" end="2"/>
                                            </p:txEl>
                                          </p:spTgt>
                                        </p:tgtEl>
                                        <p:attrNameLst>
                                          <p:attrName>ppt_y</p:attrName>
                                        </p:attrNameLst>
                                      </p:cBhvr>
                                      <p:tavLst>
                                        <p:tav tm="0">
                                          <p:val>
                                            <p:strVal val="#ppt_y+1"/>
                                          </p:val>
                                        </p:tav>
                                        <p:tav tm="100000">
                                          <p:val>
                                            <p:strVal val="#ppt_y-1"/>
                                          </p:val>
                                        </p:tav>
                                      </p:tavLst>
                                    </p:anim>
                                  </p:childTnLst>
                                </p:cTn>
                              </p:par>
                              <p:par>
                                <p:cTn id="13" presetID="28"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p:cTn id="15" dur="15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5000" fill="hold"/>
                                        <p:tgtEl>
                                          <p:spTgt spid="3">
                                            <p:txEl>
                                              <p:pRg st="4" end="4"/>
                                            </p:txEl>
                                          </p:spTgt>
                                        </p:tgtEl>
                                        <p:attrNameLst>
                                          <p:attrName>ppt_y</p:attrName>
                                        </p:attrNameLst>
                                      </p:cBhvr>
                                      <p:tavLst>
                                        <p:tav tm="0">
                                          <p:val>
                                            <p:strVal val="#ppt_y+1"/>
                                          </p:val>
                                        </p:tav>
                                        <p:tav tm="100000">
                                          <p:val>
                                            <p:strVal val="#ppt_y-1"/>
                                          </p:val>
                                        </p:tav>
                                      </p:tavLst>
                                    </p:anim>
                                  </p:childTnLst>
                                </p:cTn>
                              </p:par>
                              <p:par>
                                <p:cTn id="17" presetID="28"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p:cTn id="19" dur="15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0" dur="15000" fill="hold"/>
                                        <p:tgtEl>
                                          <p:spTgt spid="3">
                                            <p:txEl>
                                              <p:pRg st="5" end="5"/>
                                            </p:txEl>
                                          </p:spTgt>
                                        </p:tgtEl>
                                        <p:attrNameLst>
                                          <p:attrName>ppt_y</p:attrName>
                                        </p:attrNameLst>
                                      </p:cBhvr>
                                      <p:tavLst>
                                        <p:tav tm="0">
                                          <p:val>
                                            <p:strVal val="#ppt_y+1"/>
                                          </p:val>
                                        </p:tav>
                                        <p:tav tm="100000">
                                          <p:val>
                                            <p:strVal val="#ppt_y-1"/>
                                          </p:val>
                                        </p:tav>
                                      </p:tavLst>
                                    </p:anim>
                                  </p:childTnLst>
                                </p:cTn>
                              </p:par>
                              <p:par>
                                <p:cTn id="21" presetID="28"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p:cTn id="23" dur="15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5000" fill="hold"/>
                                        <p:tgtEl>
                                          <p:spTgt spid="3">
                                            <p:txEl>
                                              <p:pRg st="6" end="6"/>
                                            </p:txEl>
                                          </p:spTgt>
                                        </p:tgtEl>
                                        <p:attrNameLst>
                                          <p:attrName>ppt_y</p:attrName>
                                        </p:attrNameLst>
                                      </p:cBhvr>
                                      <p:tavLst>
                                        <p:tav tm="0">
                                          <p:val>
                                            <p:strVal val="#ppt_y+1"/>
                                          </p:val>
                                        </p:tav>
                                        <p:tav tm="100000">
                                          <p:val>
                                            <p:strVal val="#ppt_y-1"/>
                                          </p:val>
                                        </p:tav>
                                      </p:tavLst>
                                    </p:anim>
                                  </p:childTnLst>
                                </p:cTn>
                              </p:par>
                              <p:par>
                                <p:cTn id="25" presetID="28"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p:cTn id="27" dur="15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5000" fill="hold"/>
                                        <p:tgtEl>
                                          <p:spTgt spid="3">
                                            <p:txEl>
                                              <p:pRg st="7" end="7"/>
                                            </p:txEl>
                                          </p:spTgt>
                                        </p:tgtEl>
                                        <p:attrNameLst>
                                          <p:attrName>ppt_y</p:attrName>
                                        </p:attrNameLst>
                                      </p:cBhvr>
                                      <p:tavLst>
                                        <p:tav tm="0">
                                          <p:val>
                                            <p:strVal val="#ppt_y+1"/>
                                          </p:val>
                                        </p:tav>
                                        <p:tav tm="100000">
                                          <p:val>
                                            <p:strVal val="#ppt_y-1"/>
                                          </p:val>
                                        </p:tav>
                                      </p:tavLst>
                                    </p:anim>
                                  </p:childTnLst>
                                </p:cTn>
                              </p:par>
                              <p:par>
                                <p:cTn id="29" presetID="28"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p:cTn id="31" dur="15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2" dur="15000" fill="hold"/>
                                        <p:tgtEl>
                                          <p:spTgt spid="3">
                                            <p:txEl>
                                              <p:pRg st="8" end="8"/>
                                            </p:txEl>
                                          </p:spTgt>
                                        </p:tgtEl>
                                        <p:attrNameLst>
                                          <p:attrName>ppt_y</p:attrName>
                                        </p:attrNameLst>
                                      </p:cBhvr>
                                      <p:tavLst>
                                        <p:tav tm="0">
                                          <p:val>
                                            <p:strVal val="#ppt_y+1"/>
                                          </p:val>
                                        </p:tav>
                                        <p:tav tm="100000">
                                          <p:val>
                                            <p:strVal val="#ppt_y-1"/>
                                          </p:val>
                                        </p:tav>
                                      </p:tavLst>
                                    </p:anim>
                                  </p:childTnLst>
                                </p:cTn>
                              </p:par>
                              <p:par>
                                <p:cTn id="33" presetID="28"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p:cTn id="35" dur="15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6" dur="15000" fill="hold"/>
                                        <p:tgtEl>
                                          <p:spTgt spid="3">
                                            <p:txEl>
                                              <p:pRg st="9" end="9"/>
                                            </p:txEl>
                                          </p:spTgt>
                                        </p:tgtEl>
                                        <p:attrNameLst>
                                          <p:attrName>ppt_y</p:attrName>
                                        </p:attrNameLst>
                                      </p:cBhvr>
                                      <p:tavLst>
                                        <p:tav tm="0">
                                          <p:val>
                                            <p:strVal val="#ppt_y+1"/>
                                          </p:val>
                                        </p:tav>
                                        <p:tav tm="100000">
                                          <p:val>
                                            <p:strVal val="#ppt_y-1"/>
                                          </p:val>
                                        </p:tav>
                                      </p:tavLst>
                                    </p:anim>
                                  </p:childTnLst>
                                </p:cTn>
                              </p:par>
                              <p:par>
                                <p:cTn id="37" presetID="28"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p:cTn id="39" dur="15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0" dur="15000" fill="hold"/>
                                        <p:tgtEl>
                                          <p:spTgt spid="3">
                                            <p:txEl>
                                              <p:pRg st="11" end="11"/>
                                            </p:txEl>
                                          </p:spTgt>
                                        </p:tgtEl>
                                        <p:attrNameLst>
                                          <p:attrName>ppt_y</p:attrName>
                                        </p:attrNameLst>
                                      </p:cBhvr>
                                      <p:tavLst>
                                        <p:tav tm="0">
                                          <p:val>
                                            <p:strVal val="#ppt_y+1"/>
                                          </p:val>
                                        </p:tav>
                                        <p:tav tm="100000">
                                          <p:val>
                                            <p:strVal val="#ppt_y-1"/>
                                          </p:val>
                                        </p:tav>
                                      </p:tavLst>
                                    </p:anim>
                                  </p:childTnLst>
                                </p:cTn>
                              </p:par>
                              <p:par>
                                <p:cTn id="41" presetID="28"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 calcmode="lin" valueType="num">
                                      <p:cBhvr>
                                        <p:cTn id="43" dur="15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44" dur="15000" fill="hold"/>
                                        <p:tgtEl>
                                          <p:spTgt spid="3">
                                            <p:txEl>
                                              <p:pRg st="13" end="13"/>
                                            </p:txEl>
                                          </p:spTgt>
                                        </p:tgtEl>
                                        <p:attrNameLst>
                                          <p:attrName>ppt_y</p:attrName>
                                        </p:attrNameLst>
                                      </p:cBhvr>
                                      <p:tavLst>
                                        <p:tav tm="0">
                                          <p:val>
                                            <p:strVal val="#ppt_y+1"/>
                                          </p:val>
                                        </p:tav>
                                        <p:tav tm="100000">
                                          <p:val>
                                            <p:strVal val="#ppt_y-1"/>
                                          </p:val>
                                        </p:tav>
                                      </p:tavLst>
                                    </p:anim>
                                  </p:childTnLst>
                                </p:cTn>
                              </p:par>
                              <p:par>
                                <p:cTn id="45" presetID="28"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 calcmode="lin" valueType="num">
                                      <p:cBhvr>
                                        <p:cTn id="47" dur="15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48" dur="15000" fill="hold"/>
                                        <p:tgtEl>
                                          <p:spTgt spid="3">
                                            <p:txEl>
                                              <p:pRg st="14" end="14"/>
                                            </p:txEl>
                                          </p:spTgt>
                                        </p:tgtEl>
                                        <p:attrNameLst>
                                          <p:attrName>ppt_y</p:attrName>
                                        </p:attrNameLst>
                                      </p:cBhvr>
                                      <p:tavLst>
                                        <p:tav tm="0">
                                          <p:val>
                                            <p:strVal val="#ppt_y+1"/>
                                          </p:val>
                                        </p:tav>
                                        <p:tav tm="100000">
                                          <p:val>
                                            <p:strVal val="#ppt_y-1"/>
                                          </p:val>
                                        </p:tav>
                                      </p:tavLst>
                                    </p:anim>
                                  </p:childTnLst>
                                </p:cTn>
                              </p:par>
                              <p:par>
                                <p:cTn id="49" presetID="28" presetClass="entr" presetSubtype="0" fill="hold"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 calcmode="lin" valueType="num">
                                      <p:cBhvr>
                                        <p:cTn id="51" dur="15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52" dur="15000" fill="hold"/>
                                        <p:tgtEl>
                                          <p:spTgt spid="3">
                                            <p:txEl>
                                              <p:pRg st="15" end="15"/>
                                            </p:txEl>
                                          </p:spTgt>
                                        </p:tgtEl>
                                        <p:attrNameLst>
                                          <p:attrName>ppt_y</p:attrName>
                                        </p:attrNameLst>
                                      </p:cBhvr>
                                      <p:tavLst>
                                        <p:tav tm="0">
                                          <p:val>
                                            <p:strVal val="#ppt_y+1"/>
                                          </p:val>
                                        </p:tav>
                                        <p:tav tm="100000">
                                          <p:val>
                                            <p:strVal val="#ppt_y-1"/>
                                          </p:val>
                                        </p:tav>
                                      </p:tavLst>
                                    </p:anim>
                                  </p:childTnLst>
                                </p:cTn>
                              </p:par>
                              <p:par>
                                <p:cTn id="53" presetID="28" presetClass="entr" presetSubtype="0" fill="hold" nodeType="withEffect">
                                  <p:stCondLst>
                                    <p:cond delay="0"/>
                                  </p:stCondLst>
                                  <p:childTnLst>
                                    <p:set>
                                      <p:cBhvr>
                                        <p:cTn id="54" dur="1" fill="hold">
                                          <p:stCondLst>
                                            <p:cond delay="0"/>
                                          </p:stCondLst>
                                        </p:cTn>
                                        <p:tgtEl>
                                          <p:spTgt spid="3">
                                            <p:txEl>
                                              <p:pRg st="18" end="18"/>
                                            </p:txEl>
                                          </p:spTgt>
                                        </p:tgtEl>
                                        <p:attrNameLst>
                                          <p:attrName>style.visibility</p:attrName>
                                        </p:attrNameLst>
                                      </p:cBhvr>
                                      <p:to>
                                        <p:strVal val="visible"/>
                                      </p:to>
                                    </p:set>
                                    <p:anim calcmode="lin" valueType="num">
                                      <p:cBhvr>
                                        <p:cTn id="55" dur="15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56" dur="15000" fill="hold"/>
                                        <p:tgtEl>
                                          <p:spTgt spid="3">
                                            <p:txEl>
                                              <p:pRg st="18" end="18"/>
                                            </p:txEl>
                                          </p:spTgt>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GB" dirty="0" smtClean="0"/>
              <a:t>Oops! If you’re looking for the 49 extra questions; you won’t get them!</a:t>
            </a:r>
            <a:endParaRPr lang="en-GB" dirty="0"/>
          </a:p>
        </p:txBody>
      </p:sp>
      <p:sp>
        <p:nvSpPr>
          <p:cNvPr id="3" name="Content Placeholder 2"/>
          <p:cNvSpPr>
            <a:spLocks noGrp="1"/>
          </p:cNvSpPr>
          <p:nvPr>
            <p:ph idx="1"/>
          </p:nvPr>
        </p:nvSpPr>
        <p:spPr>
          <a:xfrm>
            <a:off x="-107504" y="1600200"/>
            <a:ext cx="9144000" cy="5257800"/>
          </a:xfrm>
        </p:spPr>
        <p:txBody>
          <a:bodyPr>
            <a:normAutofit/>
          </a:bodyPr>
          <a:lstStyle/>
          <a:p>
            <a:pPr algn="ctr">
              <a:buNone/>
            </a:pPr>
            <a:r>
              <a:rPr lang="en-GB" dirty="0" smtClean="0"/>
              <a:t>This is because you are running the original ‘Impossible PowerPoint’! Download the GOLD EDITION, coming out 2</a:t>
            </a:r>
            <a:r>
              <a:rPr lang="en-GB" baseline="30000" dirty="0" smtClean="0"/>
              <a:t>nd</a:t>
            </a:r>
            <a:r>
              <a:rPr lang="en-GB" dirty="0" smtClean="0"/>
              <a:t> of June 2011, to get the; 49 extra questions, maze skipping abilities, a quit button on the main menu, and even, translated Japanese text! Here are your options, again...                                                  </a:t>
            </a:r>
            <a:r>
              <a:rPr lang="en-GB" dirty="0" smtClean="0">
                <a:hlinkClick r:id="" action="ppaction://hlinkshowjump?jump=endshow"/>
              </a:rPr>
              <a:t>QUIT</a:t>
            </a:r>
            <a:r>
              <a:rPr lang="en-GB" dirty="0" smtClean="0"/>
              <a:t> </a:t>
            </a:r>
            <a:r>
              <a:rPr lang="en-GB" dirty="0" smtClean="0">
                <a:hlinkClick r:id="" action="ppaction://hlinkshowjump?jump=nextslide"/>
              </a:rPr>
              <a:t>CREDITS</a:t>
            </a:r>
            <a:r>
              <a:rPr lang="en-GB" dirty="0" smtClean="0"/>
              <a:t> </a:t>
            </a:r>
            <a:r>
              <a:rPr lang="en-GB" dirty="0" smtClean="0">
                <a:hlinkClick r:id="rId2" action="ppaction://hlinksldjump"/>
              </a:rPr>
              <a:t>REPLAY FROM Q1</a:t>
            </a:r>
            <a:r>
              <a:rPr lang="en-GB" dirty="0" smtClean="0"/>
              <a:t> </a:t>
            </a:r>
          </a:p>
          <a:p>
            <a:pPr algn="ctr">
              <a:buNone/>
            </a:pPr>
            <a:r>
              <a:rPr lang="en-GB" dirty="0" smtClean="0">
                <a:hlinkClick r:id="" action="ppaction://hlinkshowjump?jump=firstslide"/>
              </a:rPr>
              <a:t>MENU SCREEN</a:t>
            </a:r>
            <a:endParaRPr lang="en-GB" dirty="0" smtClean="0"/>
          </a:p>
          <a:p>
            <a:pPr>
              <a:buNone/>
            </a:pPr>
            <a:endParaRPr lang="en-GB" dirty="0"/>
          </a:p>
        </p:txBody>
      </p:sp>
    </p:spTree>
  </p:cSld>
  <p:clrMapOvr>
    <a:masterClrMapping/>
  </p:clrMapOvr>
  <p:transition advClick="0"/>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arney_theme.wmv">
            <a:hlinkClick r:id="" action="ppaction://media"/>
          </p:cNvPr>
          <p:cNvPicPr>
            <a:picLocks noGrp="1" noRot="1" noChangeAspect="1"/>
          </p:cNvPicPr>
          <p:nvPr>
            <p:ph idx="1"/>
            <a:videoFile r:link="rId1"/>
          </p:nvPr>
        </p:nvPicPr>
        <p:blipFill>
          <a:blip r:embed="rId3" cstate="print"/>
          <a:stretch>
            <a:fillRect/>
          </a:stretch>
        </p:blipFill>
        <p:spPr>
          <a:xfrm>
            <a:off x="0" y="0"/>
            <a:ext cx="9144000" cy="5013176"/>
          </a:xfrm>
          <a:prstGeom prst="rect">
            <a:avLst/>
          </a:prstGeom>
        </p:spPr>
      </p:pic>
      <p:sp>
        <p:nvSpPr>
          <p:cNvPr id="3" name="TextBox 2"/>
          <p:cNvSpPr txBox="1"/>
          <p:nvPr/>
        </p:nvSpPr>
        <p:spPr>
          <a:xfrm>
            <a:off x="0" y="5085184"/>
            <a:ext cx="9144000" cy="1754326"/>
          </a:xfrm>
          <a:prstGeom prst="rect">
            <a:avLst/>
          </a:prstGeom>
          <a:noFill/>
        </p:spPr>
        <p:txBody>
          <a:bodyPr wrap="square" rtlCol="0">
            <a:spAutoFit/>
          </a:bodyPr>
          <a:lstStyle/>
          <a:p>
            <a:pPr algn="ctr"/>
            <a:r>
              <a:rPr lang="en-GB" dirty="0" smtClean="0"/>
              <a:t>If you didn’t realise they were the words for the barney theme song in Japanese!</a:t>
            </a:r>
          </a:p>
          <a:p>
            <a:pPr algn="ctr"/>
            <a:r>
              <a:rPr lang="ja-JP" altLang="en-US" smtClean="0"/>
              <a:t>私は、あなたが私も彼のテーマソングを表示されることがありますバーニーが好きならと思った！</a:t>
            </a:r>
            <a:endParaRPr lang="en-GB" altLang="ja-JP" dirty="0" smtClean="0"/>
          </a:p>
          <a:p>
            <a:pPr algn="ctr"/>
            <a:endParaRPr lang="en-GB" altLang="ja-JP" dirty="0" smtClean="0"/>
          </a:p>
          <a:p>
            <a:pPr algn="ctr"/>
            <a:r>
              <a:rPr lang="en-GB" dirty="0" smtClean="0"/>
              <a:t>P.S. You got the question WRONG!</a:t>
            </a:r>
          </a:p>
          <a:p>
            <a:pPr algn="ctr"/>
            <a:r>
              <a:rPr lang="ja-JP" altLang="en-US" smtClean="0"/>
              <a:t>ちなみにあなたが質問間違いだ！</a:t>
            </a:r>
            <a:endParaRPr lang="en-GB" dirty="0"/>
          </a:p>
        </p:txBody>
      </p:sp>
    </p:spTree>
  </p:cSld>
  <p:clrMapOvr>
    <a:masterClrMapping/>
  </p:clrMapOvr>
  <p:transition advClick="0" advTm="5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want to do them!?</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algn="ctr">
              <a:buNone/>
            </a:pPr>
            <a:r>
              <a:rPr lang="en-GB" dirty="0" smtClean="0"/>
              <a:t>You clicked the wrong answer, you died...</a:t>
            </a:r>
          </a:p>
          <a:p>
            <a:pPr algn="ctr">
              <a:buNone/>
            </a:pPr>
            <a:endParaRPr lang="en-GB" dirty="0"/>
          </a:p>
          <a:p>
            <a:pPr algn="ctr">
              <a:buNone/>
            </a:pPr>
            <a:r>
              <a:rPr lang="en-GB" dirty="0" smtClean="0"/>
              <a:t>HAHA!</a:t>
            </a:r>
          </a:p>
          <a:p>
            <a:pPr algn="ctr">
              <a:buNone/>
            </a:pPr>
            <a:endParaRPr lang="en-GB" dirty="0" smtClean="0"/>
          </a:p>
          <a:p>
            <a:pPr algn="ctr">
              <a:buNone/>
            </a:pPr>
            <a:r>
              <a:rPr lang="en-GB" dirty="0" smtClean="0">
                <a:hlinkClick r:id="rId2" action="ppaction://hlinksldjump"/>
              </a:rPr>
              <a:t>BACK TO Q1</a:t>
            </a:r>
            <a:endParaRPr lang="en-GB" dirty="0"/>
          </a:p>
          <a:p>
            <a:pPr algn="ctr">
              <a:buNone/>
            </a:pPr>
            <a:r>
              <a:rPr lang="en-GB" dirty="0" smtClean="0">
                <a:hlinkClick r:id="" action="ppaction://hlinkshowjump?jump=firstslide"/>
              </a:rPr>
              <a:t>BACK TO MENU</a:t>
            </a:r>
            <a:endParaRPr lang="en-GB" dirty="0" smtClean="0"/>
          </a:p>
          <a:p>
            <a:pPr algn="ctr">
              <a:buNone/>
            </a:pPr>
            <a:r>
              <a:rPr lang="en-GB" dirty="0" smtClean="0">
                <a:hlinkClick r:id="" action="ppaction://hlinkshowjump?jump=endshow"/>
              </a:rPr>
              <a:t>QUIT</a:t>
            </a:r>
            <a:endParaRPr lang="en-GB" dirty="0" smtClean="0"/>
          </a:p>
          <a:p>
            <a:pPr algn="ctr">
              <a:buNone/>
            </a:pPr>
            <a:r>
              <a:rPr lang="en-GB" dirty="0" smtClean="0">
                <a:hlinkClick r:id="rId3" action="ppaction://hlinksldjump"/>
              </a:rPr>
              <a:t>CREDITS</a:t>
            </a:r>
            <a:endParaRPr lang="en-GB" dirty="0"/>
          </a:p>
        </p:txBody>
      </p:sp>
      <p:sp>
        <p:nvSpPr>
          <p:cNvPr id="5" name="Title 1"/>
          <p:cNvSpPr txBox="1">
            <a:spLocks/>
          </p:cNvSpPr>
          <p:nvPr/>
        </p:nvSpPr>
        <p:spPr>
          <a:xfrm>
            <a:off x="609600" y="26977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bg1"/>
                </a:solidFill>
                <a:effectLst/>
                <a:uLnTx/>
                <a:uFillTx/>
                <a:latin typeface="+mj-lt"/>
                <a:ea typeface="+mj-ea"/>
                <a:cs typeface="+mj-cs"/>
              </a:rPr>
              <a:t>STUPID!</a:t>
            </a:r>
          </a:p>
        </p:txBody>
      </p:sp>
      <p:sp>
        <p:nvSpPr>
          <p:cNvPr id="6" name="TextBox 5"/>
          <p:cNvSpPr txBox="1"/>
          <p:nvPr/>
        </p:nvSpPr>
        <p:spPr>
          <a:xfrm>
            <a:off x="9144000" y="332656"/>
            <a:ext cx="9144000" cy="5632311"/>
          </a:xfrm>
          <a:prstGeom prst="rect">
            <a:avLst/>
          </a:prstGeom>
          <a:noFill/>
        </p:spPr>
        <p:txBody>
          <a:bodyPr wrap="square" rtlCol="0">
            <a:spAutoFit/>
          </a:bodyPr>
          <a:lstStyle/>
          <a:p>
            <a:pPr algn="ctr"/>
            <a:r>
              <a:rPr lang="en-GB" sz="12050" b="1" dirty="0" smtClean="0">
                <a:hlinkClick r:id="" action="ppaction://hlinkshowjump?jump=lastslideviewed"/>
              </a:rPr>
              <a:t>Go back and try question again</a:t>
            </a:r>
            <a:endParaRPr lang="en-GB" sz="12050" b="1"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15000"/>
                                  </p:stCondLst>
                                  <p:childTnLst>
                                    <p:animMotion origin="layout" path="M 4.72222E-6 -4.44444E-6 L -1.00417 -0.00949 " pathEditMode="relative" rAng="0" ptsTypes="AA">
                                      <p:cBhvr>
                                        <p:cTn id="6" dur="2000" fill="hold"/>
                                        <p:tgtEl>
                                          <p:spTgt spid="6">
                                            <p:txEl>
                                              <p:pRg st="0" end="0"/>
                                            </p:txEl>
                                          </p:spTgt>
                                        </p:tgtEl>
                                        <p:attrNameLst>
                                          <p:attrName>ppt_x</p:attrName>
                                          <p:attrName>ppt_y</p:attrName>
                                        </p:attrNameLst>
                                      </p:cBhvr>
                                      <p:rCtr x="-502" y="-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want to do them!?</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You want to do them!?</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wth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Wth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wTh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err="1" smtClean="0">
                <a:solidFill>
                  <a:srgbClr val="000000"/>
                </a:solidFill>
              </a:rPr>
              <a:t>wtH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WTH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4638"/>
            <a:ext cx="8229600" cy="1143000"/>
          </a:xfrm>
        </p:spPr>
        <p:txBody>
          <a:bodyPr>
            <a:normAutofit fontScale="90000"/>
          </a:bodyPr>
          <a:lstStyle/>
          <a:p>
            <a:r>
              <a:rPr lang="en-GB" dirty="0" smtClean="0"/>
              <a:t>Correct!</a:t>
            </a:r>
            <a:br>
              <a:rPr lang="en-GB" dirty="0" smtClean="0"/>
            </a:br>
            <a:r>
              <a:rPr lang="en-GB" dirty="0" smtClean="0"/>
              <a:t>Q2. What is her name? ----&gt;</a:t>
            </a:r>
            <a:endParaRPr lang="en-GB" dirty="0"/>
          </a:p>
        </p:txBody>
      </p:sp>
      <p:pic>
        <p:nvPicPr>
          <p:cNvPr id="4" name="Content Placeholder 3" descr="misty.png"/>
          <p:cNvPicPr>
            <a:picLocks noGrp="1" noChangeAspect="1"/>
          </p:cNvPicPr>
          <p:nvPr>
            <p:ph idx="1"/>
          </p:nvPr>
        </p:nvPicPr>
        <p:blipFill>
          <a:blip r:embed="rId2" cstate="print"/>
          <a:stretch>
            <a:fillRect/>
          </a:stretch>
        </p:blipFill>
        <p:spPr>
          <a:xfrm>
            <a:off x="7236296" y="188640"/>
            <a:ext cx="5073843" cy="4525963"/>
          </a:xfrm>
        </p:spPr>
      </p:pic>
      <p:sp>
        <p:nvSpPr>
          <p:cNvPr id="5"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lastslide"/>
              </a:rPr>
              <a:t>Ash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hlinkClick r:id="" action="ppaction://hlinkshowjump?jump=lastslide"/>
              </a:rPr>
              <a:t>Brock</a:t>
            </a: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Misty</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hlinkClick r:id="" action="ppaction://hlinkshowjump?jump=lastslide"/>
              </a:rPr>
              <a:t>Pikachu</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707886"/>
          </a:xfrm>
          <a:prstGeom prst="rect">
            <a:avLst/>
          </a:prstGeom>
          <a:noFill/>
        </p:spPr>
        <p:txBody>
          <a:bodyPr wrap="square" rtlCol="0">
            <a:spAutoFit/>
          </a:bodyPr>
          <a:lstStyle/>
          <a:p>
            <a:pPr algn="ctr"/>
            <a:r>
              <a:rPr lang="en-GB" sz="4000" b="1" u="sng" dirty="0" smtClean="0">
                <a:solidFill>
                  <a:srgbClr val="000000"/>
                </a:solidFill>
              </a:rPr>
              <a:t>WTH!</a:t>
            </a:r>
            <a:endParaRPr lang="en-GB" sz="4000" b="1" u="sng" dirty="0">
              <a:solidFill>
                <a:srgbClr val="000000"/>
              </a:solidFill>
            </a:endParaRPr>
          </a:p>
        </p:txBody>
      </p:sp>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1200329"/>
          </a:xfrm>
          <a:prstGeom prst="rect">
            <a:avLst/>
          </a:prstGeom>
          <a:noFill/>
        </p:spPr>
        <p:txBody>
          <a:bodyPr wrap="square" rtlCol="0">
            <a:spAutoFit/>
          </a:bodyPr>
          <a:lstStyle/>
          <a:p>
            <a:pPr algn="ctr"/>
            <a:r>
              <a:rPr lang="en-GB" sz="2400" dirty="0" smtClean="0">
                <a:solidFill>
                  <a:srgbClr val="000000"/>
                </a:solidFill>
              </a:rPr>
              <a:t>You know, I’m wasting a lot of MB space making this many slides...</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Eventually your gonna have to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Eventually your gonna have to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Fine. Clever clogs... The next ones a REAL bummer! HA!</a:t>
            </a:r>
            <a:endParaRPr lang="en-GB" dirty="0"/>
          </a:p>
        </p:txBody>
      </p:sp>
      <p:sp>
        <p:nvSpPr>
          <p:cNvPr id="3" name="Content Placeholder 2"/>
          <p:cNvSpPr>
            <a:spLocks noGrp="1"/>
          </p:cNvSpPr>
          <p:nvPr>
            <p:ph idx="1"/>
          </p:nvPr>
        </p:nvSpPr>
        <p:spPr/>
        <p:txBody>
          <a:bodyPr/>
          <a:lstStyle/>
          <a:p>
            <a:pPr>
              <a:buNone/>
            </a:pPr>
            <a:r>
              <a:rPr lang="en-GB" dirty="0" smtClean="0"/>
              <a:t>Aww, what’s that? You crying? You have to do the next question anyway so </a:t>
            </a:r>
            <a:r>
              <a:rPr lang="en-GB" dirty="0" err="1" smtClean="0"/>
              <a:t>waaay</a:t>
            </a:r>
            <a:r>
              <a:rPr lang="en-GB" dirty="0" smtClean="0"/>
              <a:t>!</a:t>
            </a:r>
          </a:p>
          <a:p>
            <a:pPr>
              <a:buNone/>
            </a:pPr>
            <a:endParaRPr lang="en-GB" dirty="0" smtClean="0"/>
          </a:p>
          <a:p>
            <a:pPr algn="ctr">
              <a:buNone/>
            </a:pPr>
            <a:r>
              <a:rPr lang="en-GB" dirty="0" smtClean="0">
                <a:hlinkClick r:id="" action="ppaction://hlinkshowjump?jump=nextslide"/>
              </a:rPr>
              <a:t>Click here if you think you know everything</a:t>
            </a:r>
            <a:endParaRPr lang="en-GB" dirty="0" smtClean="0"/>
          </a:p>
          <a:p>
            <a:pPr algn="ctr">
              <a:buNone/>
            </a:pPr>
            <a:r>
              <a:rPr lang="en-GB" dirty="0" smtClean="0">
                <a:hlinkClick r:id="rId2" action="ppaction://hlinksldjump"/>
              </a:rPr>
              <a:t>Click here if you have an IQ of #1</a:t>
            </a:r>
            <a:endParaRPr lang="en-GB" dirty="0"/>
          </a:p>
        </p:txBody>
      </p:sp>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Eventually your gonna have to 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YEP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SAID 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GIVE UP</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NOW!</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OMG... </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can’ take it anymore!</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830997"/>
          </a:xfrm>
          <a:prstGeom prst="rect">
            <a:avLst/>
          </a:prstGeom>
          <a:noFill/>
        </p:spPr>
        <p:txBody>
          <a:bodyPr wrap="square" rtlCol="0">
            <a:spAutoFit/>
          </a:bodyPr>
          <a:lstStyle/>
          <a:p>
            <a:pPr algn="ctr"/>
            <a:r>
              <a:rPr lang="en-GB" sz="2400" dirty="0" smtClean="0">
                <a:solidFill>
                  <a:srgbClr val="000000"/>
                </a:solidFill>
              </a:rPr>
              <a:t>Your clickyness is TOO much!</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QUIT!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Good. You learn to do things in MY favour ;P.</a:t>
            </a:r>
            <a:br>
              <a:rPr lang="en-GB" sz="2800" dirty="0" smtClean="0"/>
            </a:br>
            <a:r>
              <a:rPr lang="en-GB" sz="2800" dirty="0" smtClean="0"/>
              <a:t>Q7. Let’s start our quest to reach Q100! GO!</a:t>
            </a:r>
            <a:br>
              <a:rPr lang="en-GB" sz="2800" dirty="0" smtClean="0"/>
            </a:br>
            <a:r>
              <a:rPr lang="en-GB" sz="2800" dirty="0" smtClean="0"/>
              <a:t>Keep exiting the happy virus until it goes.</a:t>
            </a:r>
            <a:endParaRPr lang="en-GB" sz="2800" dirty="0"/>
          </a:p>
        </p:txBody>
      </p:sp>
      <p:pic>
        <p:nvPicPr>
          <p:cNvPr id="5" name="Picture 4" descr="happy_virus.PNG"/>
          <p:cNvPicPr>
            <a:picLocks noChangeAspect="1"/>
          </p:cNvPicPr>
          <p:nvPr/>
        </p:nvPicPr>
        <p:blipFill>
          <a:blip r:embed="rId2" cstate="print"/>
          <a:stretch>
            <a:fillRect/>
          </a:stretch>
        </p:blipFill>
        <p:spPr>
          <a:xfrm>
            <a:off x="1152128" y="1671000"/>
            <a:ext cx="6876256" cy="5070368"/>
          </a:xfrm>
          <a:prstGeom prst="rect">
            <a:avLst/>
          </a:prstGeom>
        </p:spPr>
      </p:pic>
      <p:pic>
        <p:nvPicPr>
          <p:cNvPr id="6" name="Picture 5" descr="happy_virus_exit.PNG">
            <a:hlinkClick r:id="" action="ppaction://hlinkshowjump?jump=nextslide"/>
          </p:cNvPr>
          <p:cNvPicPr>
            <a:picLocks noChangeAspect="1"/>
          </p:cNvPicPr>
          <p:nvPr/>
        </p:nvPicPr>
        <p:blipFill>
          <a:blip r:embed="rId3" cstate="print"/>
          <a:stretch>
            <a:fillRect/>
          </a:stretch>
        </p:blipFill>
        <p:spPr>
          <a:xfrm>
            <a:off x="7092280" y="1884828"/>
            <a:ext cx="576064" cy="608068"/>
          </a:xfrm>
          <a:prstGeom prst="rect">
            <a:avLst/>
          </a:prstGeom>
        </p:spPr>
      </p:pic>
      <p:pic>
        <p:nvPicPr>
          <p:cNvPr id="7" name="Picture 6" descr="happy_virus_no.PNG">
            <a:hlinkClick r:id="" action="ppaction://hlinkshowjump?jump=nextslide"/>
          </p:cNvPr>
          <p:cNvPicPr>
            <a:picLocks noChangeAspect="1"/>
          </p:cNvPicPr>
          <p:nvPr/>
        </p:nvPicPr>
        <p:blipFill>
          <a:blip r:embed="rId4" cstate="print"/>
          <a:stretch>
            <a:fillRect/>
          </a:stretch>
        </p:blipFill>
        <p:spPr>
          <a:xfrm>
            <a:off x="2987824" y="4869160"/>
            <a:ext cx="3197724" cy="1080120"/>
          </a:xfrm>
          <a:prstGeom prst="rect">
            <a:avLst/>
          </a:prstGeom>
        </p:spPr>
      </p:pic>
      <p:pic>
        <p:nvPicPr>
          <p:cNvPr id="8" name="Picture 7" descr="happy_virus_colour.PNG"/>
          <p:cNvPicPr>
            <a:picLocks noChangeAspect="1"/>
          </p:cNvPicPr>
          <p:nvPr/>
        </p:nvPicPr>
        <p:blipFill>
          <a:blip r:embed="rId5" cstate="print"/>
          <a:stretch>
            <a:fillRect/>
          </a:stretch>
        </p:blipFill>
        <p:spPr>
          <a:xfrm>
            <a:off x="3419872" y="2852936"/>
            <a:ext cx="4014445" cy="936104"/>
          </a:xfrm>
          <a:prstGeom prst="rect">
            <a:avLst/>
          </a:prstGeom>
        </p:spPr>
      </p:pic>
      <p:sp>
        <p:nvSpPr>
          <p:cNvPr id="9" name="TextBox 8"/>
          <p:cNvSpPr txBox="1"/>
          <p:nvPr/>
        </p:nvSpPr>
        <p:spPr>
          <a:xfrm>
            <a:off x="3707904" y="3111351"/>
            <a:ext cx="3600400" cy="461665"/>
          </a:xfrm>
          <a:prstGeom prst="rect">
            <a:avLst/>
          </a:prstGeom>
          <a:noFill/>
        </p:spPr>
        <p:txBody>
          <a:bodyPr wrap="square" rtlCol="0">
            <a:spAutoFit/>
          </a:bodyPr>
          <a:lstStyle/>
          <a:p>
            <a:pPr algn="ctr"/>
            <a:r>
              <a:rPr lang="en-GB" sz="2400" dirty="0" smtClean="0">
                <a:solidFill>
                  <a:srgbClr val="000000"/>
                </a:solidFill>
              </a:rPr>
              <a:t>I QUIT!</a:t>
            </a:r>
            <a:endParaRPr lang="en-GB" sz="2400" dirty="0">
              <a:solidFill>
                <a:srgbClr val="000000"/>
              </a:solidFill>
            </a:endParaRPr>
          </a:p>
        </p:txBody>
      </p:sp>
    </p:spTree>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Office Theme">
  <a:themeElements>
    <a:clrScheme name="Custom 5">
      <a:dk1>
        <a:srgbClr val="FFFFFF"/>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7030A0"/>
      </a:folHlink>
    </a:clrScheme>
    <a:fontScheme name="ubuntu">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3019</TotalTime>
  <Words>15881</Words>
  <Application>Microsoft Office PowerPoint</Application>
  <PresentationFormat>On-screen Show (4:3)</PresentationFormat>
  <Paragraphs>2209</Paragraphs>
  <Slides>720</Slides>
  <Notes>26</Notes>
  <HiddenSlides>0</HiddenSlides>
  <MMClips>28</MMClips>
  <ScaleCrop>false</ScaleCrop>
  <HeadingPairs>
    <vt:vector size="4" baseType="variant">
      <vt:variant>
        <vt:lpstr>Theme</vt:lpstr>
      </vt:variant>
      <vt:variant>
        <vt:i4>1</vt:i4>
      </vt:variant>
      <vt:variant>
        <vt:lpstr>Slide Titles</vt:lpstr>
      </vt:variant>
      <vt:variant>
        <vt:i4>720</vt:i4>
      </vt:variant>
    </vt:vector>
  </HeadingPairs>
  <TitlesOfParts>
    <vt:vector size="721" baseType="lpstr">
      <vt:lpstr>Office Theme</vt:lpstr>
      <vt:lpstr>Slide 1</vt:lpstr>
      <vt:lpstr>Slide 2</vt:lpstr>
      <vt:lpstr>Slide 3</vt:lpstr>
      <vt:lpstr>Slide 4</vt:lpstr>
      <vt:lpstr>Slide 5</vt:lpstr>
      <vt:lpstr>This is you...         NEXT</vt:lpstr>
      <vt:lpstr>Q1. Where is Misty?</vt:lpstr>
      <vt:lpstr>Correct! Q2. What is her name? ----&gt;</vt:lpstr>
      <vt:lpstr>Fine. Clever clogs... The next ones a REAL bummer! HA!</vt:lpstr>
      <vt:lpstr>YOU FAIL IT!</vt:lpstr>
      <vt:lpstr>Q3. How old are you?</vt:lpstr>
      <vt:lpstr>Click on the </vt:lpstr>
      <vt:lpstr>Q4. Let’s get ourselves familiar with a maze! Click next at the end.</vt:lpstr>
      <vt:lpstr>Q5. Mini Game Time</vt:lpstr>
      <vt:lpstr>Q6. I TAUGHT YOU WELL! Q5 IS IMPOSSIBLE! UNLESS YOU DO SOMETHING I TELL YOU ONCE YOU HAVE COMPLETED THE QUIZ!</vt:lpstr>
      <vt:lpstr>Loading the next question...</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Good. You learn to do things in MY favour ;P. Q7. Let’s start our quest to reach Q100! GO! Keep exiting the happy virus until it goes.</vt:lpstr>
      <vt:lpstr>PLEASE SAY YES! I WANNA CHANGE MY TEXT I’M GETTING BORED OF SAYING THE SAME THING!!!!</vt:lpstr>
      <vt:lpstr>I REALLY HATE YOU TWO...</vt:lpstr>
      <vt:lpstr>Hello I am the creator. You have beaten the text box de (of) mischief. He has given up. (Basically I ran-out of ideas ;P) So just click the defeat button to finish this and load those 3 Japanese questions this box promised you!</vt:lpstr>
      <vt:lpstr>Hello I am the creator. You have beaten the text box de (of) mischief. He has given up. (Basically I ran-out of ideas ;P) So just click the defeat button to finish this and load those 3 Japanese questions this box promised you!</vt:lpstr>
      <vt:lpstr>Well Done! Phew! I’m glad we got that little b*gger out of our way!</vt:lpstr>
      <vt:lpstr>Well Done! Phew! I’m glad we got that little b*gger out of our way!</vt:lpstr>
      <vt:lpstr>Q8 (Japan-Man Question 1/3).  どのようにフランス語でBonjourを綴るのですか？</vt:lpstr>
      <vt:lpstr>Q9 (Japan-Man Question 2/3).  赤ちゃんの花火！</vt:lpstr>
      <vt:lpstr>Q10 (Japan-Man Question 3/3).  pv zk bschk pv zk pv bschk zk pv zk bschk﻿ pv zk pv bschk zk bschk pv bschk bschk pv kkkkkkkkkk bschk</vt:lpstr>
      <vt:lpstr>Click on the </vt:lpstr>
      <vt:lpstr>Q11. Let’s start again with the mazes, but let’s make them a TAD easier this time!</vt:lpstr>
      <vt:lpstr>Q12.  The Japan-Man questions stopped. Hmm... I’ve ran out of ideas... Err... I know! What cell is the letter “O” in?</vt:lpstr>
      <vt:lpstr>Q13. Is this Japanese or Chinese?</vt:lpstr>
      <vt:lpstr>Random Time! I’m making 15 totally RANDOM questions!</vt:lpstr>
      <vt:lpstr>Q14. Do you cut your nails?</vt:lpstr>
      <vt:lpstr>Q15. Can you get any of these questions wrong?</vt:lpstr>
      <vt:lpstr>Q16. Are you as old as the question number?</vt:lpstr>
      <vt:lpstr>WRONG!</vt:lpstr>
      <vt:lpstr>LOL. JUST KIDDING.</vt:lpstr>
      <vt:lpstr>Q17. CAN YOU ANSWER ANYTHING ELSE EXCEPT “YES!” OR “NO!”</vt:lpstr>
      <vt:lpstr>Q18. CAN YOU ALWAYS SEE THIS WHITE TEXT!?</vt:lpstr>
      <vt:lpstr>Q19. MAYBE I SHOULD STOP!</vt:lpstr>
      <vt:lpstr>Q20. Maybe I shouldn’t...</vt:lpstr>
      <vt:lpstr>Q21. WHO LIVES IN A PINAPPLE UNDER THE SEA?</vt:lpstr>
      <vt:lpstr>Q22. PLUNGE-GOG WERE-RANTS!</vt:lpstr>
      <vt:lpstr>Q23. WHO’S BLAH BLAH BLAH BLAH BLAH I FORGOT THE WORDS!</vt:lpstr>
      <vt:lpstr>Q24. WRONG!!! BOG BEAR-CATS!</vt:lpstr>
      <vt:lpstr>Q25. BLERMOUNGE GAAAAAAG SCARE POOOOONTS!!!!</vt:lpstr>
      <vt:lpstr>Q26. LA LA LA LA LA LA LA, LA LA!</vt:lpstr>
      <vt:lpstr>Q27. 1 MORE QUESTION OF RANDOMNESS!</vt:lpstr>
      <vt:lpstr>Q28. WEEEE! LAST QUESTION!!!</vt:lpstr>
      <vt:lpstr>Q29. No more randomness...</vt:lpstr>
      <vt:lpstr>Q30. That was a copy of a Japan-Man question! Yeey! Hello!</vt:lpstr>
      <vt:lpstr>Q31. Actual maze this time! You only have to touch “Next” now!</vt:lpstr>
      <vt:lpstr>Q31. Actual maze this time! You only have to touch “Next” now!</vt:lpstr>
      <vt:lpstr>Q32. Extreme maze of DEATH!</vt:lpstr>
      <vt:lpstr>Q32. Extreme maze of DEATH!</vt:lpstr>
      <vt:lpstr>Q32. Extreme maze of DEATH!</vt:lpstr>
      <vt:lpstr>Q32. Extreme maze of DEATH!</vt:lpstr>
      <vt:lpstr>Q32. Extreme maze of DEATH!</vt:lpstr>
      <vt:lpstr>Q32. Extreme maze of DEATH!</vt:lpstr>
      <vt:lpstr>Q32. Extreme maze of DEATH!</vt:lpstr>
      <vt:lpstr>Q33. It’s cloob pengueen!</vt:lpstr>
      <vt:lpstr>Q34. It’s cloob pengueen!</vt:lpstr>
      <vt:lpstr>Q35. It’s cloob pengueen!</vt:lpstr>
      <vt:lpstr>Q??. Have YOU been paying attention? What question is this?</vt:lpstr>
      <vt:lpstr>Q??. Have YOU been paying attention? What question is this?</vt:lpstr>
      <vt:lpstr>Q??. Have YOU been paying attention? What question is this?</vt:lpstr>
      <vt:lpstr>Q??. Have YOU been paying attention? What question is this?</vt:lpstr>
      <vt:lpstr>Q37. ??? ??? ??? ???? ??????? ???? ???? ?</vt:lpstr>
      <vt:lpstr>Q38. What question is it now?</vt:lpstr>
      <vt:lpstr>q39.do u lyk ma gramer</vt:lpstr>
      <vt:lpstr>Q40. Is this a typo?</vt:lpstr>
      <vt:lpstr>Q41. Is fhesbfakbfaui a typo?</vt:lpstr>
      <vt:lpstr>Q42. Who is this?</vt:lpstr>
      <vt:lpstr>Q43. Ever heard of Dragon’s Lair?</vt:lpstr>
      <vt:lpstr>You’ll like this then!</vt:lpstr>
      <vt:lpstr>You’ll hate this then!</vt:lpstr>
      <vt:lpstr>Q44. This is a game where you have to click things. Basically, it’s a point &amp; click adventure!</vt:lpstr>
      <vt:lpstr>Q44. This is a game where you have to click things. Basically, it’s a point &amp; click adventure!</vt:lpstr>
      <vt:lpstr>Q44. This is a game where you have to click things. Basically, it’s a point &amp; click adventure!</vt:lpstr>
      <vt:lpstr>Q44. This is a game where you have to click things. Basically, it’s a point &amp; click adventure!</vt:lpstr>
      <vt:lpstr>Q44. This is a game where you have to click things. Basically, it’s a point &amp; click adventure!</vt:lpstr>
      <vt:lpstr>Q44. This is a game where you have to click things. Basically, it’s a point &amp; click adventure!</vt:lpstr>
      <vt:lpstr>Q44. Complete! (Text box using)!</vt:lpstr>
      <vt:lpstr>Q45. Also, use your mouse to click and obtain objects!</vt:lpstr>
      <vt:lpstr>Q45. Also, use your mouse to click and obtain objects!</vt:lpstr>
      <vt:lpstr>Q45. Also, use your mouse to click and obtain objects!</vt:lpstr>
      <vt:lpstr>Q45. Also, use your mouse to click and obtain objects!</vt:lpstr>
      <vt:lpstr>Q45. Also, use your mouse to click and obtain objects!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Now for enemies!</vt:lpstr>
      <vt:lpstr>Q45. Kill ‘n’ kill!</vt:lpstr>
      <vt:lpstr>Q45. Kill ‘n’ kill!</vt:lpstr>
      <vt:lpstr>Q45. Kill ‘n’ kill!</vt:lpstr>
      <vt:lpstr>Q45. Also use the circle in the corner to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Q45. Also use the circle in the corner the advance ALL text boxes!</vt:lpstr>
      <vt:lpstr>Q46. Before they continue; get on with the adventure!</vt:lpstr>
      <vt:lpstr>Q46. Err... Never mind. A better place...?</vt:lpstr>
      <vt:lpstr>Q46. Phewph.</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Slide 383</vt:lpstr>
      <vt:lpstr>Slide 384</vt:lpstr>
      <vt:lpstr>Slide 385</vt:lpstr>
      <vt:lpstr>Slide 386</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Q47. ADVENTURE!</vt:lpstr>
      <vt:lpstr>Slide 427</vt:lpstr>
      <vt:lpstr>Q47.2.ADVENTURE PT. 2!</vt:lpstr>
      <vt:lpstr>Q47.2. ADVENTURE PT. 2!</vt:lpstr>
      <vt:lpstr>Q47.2. ADVENTURE PT. 2!</vt:lpstr>
      <vt:lpstr>Q47.2. ADVENTURE PT. 2!</vt:lpstr>
      <vt:lpstr>Q47.2. ADVENTURE PT. 2!</vt:lpstr>
      <vt:lpstr>Q47.2. ADVENTURE PT. 2!</vt:lpstr>
      <vt:lpstr>Q47.2. ADVENTURE PT. 2!</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Q47.3. ADVENTURE PT. 3(Q47.3)/PT. 56 (Q56).</vt:lpstr>
      <vt:lpstr>Q74. What item did Stewie use to kill lil’ red’ ridin’ slave?</vt:lpstr>
      <vt:lpstr>Q74. What item did Stewie use to kill lil’ red’ ridin’ slave?</vt:lpstr>
      <vt:lpstr>Q74. What item did Stewie use to kill lil’ red’ ridin’ slave?</vt:lpstr>
      <vt:lpstr>Q74. What item did Stewie use to kill lil’ red’ ridin’ slave?</vt:lpstr>
      <vt:lpstr>Q74. What item did Stewie use to kill lil’ red’ ridin’ slave?</vt:lpstr>
      <vt:lpstr>Q1. Where is misty?</vt:lpstr>
      <vt:lpstr>Q1. Where is misty?</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FUN FACT:</vt:lpstr>
      <vt:lpstr>Q??. What question is this? This time it’s only multiple choice.</vt:lpstr>
      <vt:lpstr>Q77. Do you like my 3D-ness?</vt:lpstr>
      <vt:lpstr>Q78. Do you like my 3D-ness?</vt:lpstr>
      <vt:lpstr>Q78.  I know </vt:lpstr>
      <vt:lpstr>Q79. I’m just gonna go teleport you back to question 48 so you can do question 48-75 but this time without those “logic” questions and still do all the 100 questions that your supposed to do. </vt:lpstr>
      <vt:lpstr>Q Almost 48. Use the teleport to travel there!</vt:lpstr>
      <vt:lpstr>Q Almost 48. Use the teleport to travel there!</vt:lpstr>
      <vt:lpstr>Q Almost 48. Let’s fly!</vt:lpstr>
      <vt:lpstr>Q Almost 48. Weee!!!</vt:lpstr>
      <vt:lpstr>Q Almost 48. OH NO!</vt:lpstr>
      <vt:lpstr>Q Almost 48. WE’RE GOING TOO FAST!!!</vt:lpstr>
      <vt:lpstr>Q Almost 48. Ooo... Ahh... Shinyyy...!!</vt:lpstr>
      <vt:lpstr>Q Almost 48. Seems the only thing to do now is to click the colourful background...</vt:lpstr>
      <vt:lpstr>Q Almost 48. CLICK TO CONTINUE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WOAH!!!! COLOUR SEIZURE!!!</vt:lpstr>
      <vt:lpstr>Q Almost 48. Well, this is probably triggering your epilepsy! LOL!</vt:lpstr>
      <vt:lpstr>Q Almost 48. WAIT! LOOK!</vt:lpstr>
      <vt:lpstr>Q Almost 48. We’re here!</vt:lpstr>
      <vt:lpstr>Q Almost 48. Bye!</vt:lpstr>
      <vt:lpstr>Q Almost 48. C Ya!</vt:lpstr>
      <vt:lpstr>Q48. Get outta the teleport!</vt:lpstr>
      <vt:lpstr>FUN FACT: DID YOU KNOW...</vt:lpstr>
      <vt:lpstr>Q49. It’ll take a while to get to question 75! Oh well, I’m gonna go take a break now that’s enough questions made for today.</vt:lpstr>
      <vt:lpstr>Q50. Yes Q49 was THAT easy. Another maze!</vt:lpstr>
      <vt:lpstr>Q50. Yes Q49 was THAT easy. Let’s make you click the red circle to finish the maze now, too!</vt:lpstr>
      <vt:lpstr>Q51. One more.</vt:lpstr>
      <vt:lpstr>Q50. Touch the blue squares and... DIE!</vt:lpstr>
      <vt:lpstr>Q51. Load your PC and select your account!</vt:lpstr>
      <vt:lpstr>Q51. TURN IT OFF!</vt:lpstr>
      <vt:lpstr>Q51. That’s better!</vt:lpstr>
      <vt:lpstr>Q52. MAAAZE!</vt:lpstr>
      <vt:lpstr>Q52. Go round the edge.</vt:lpstr>
      <vt:lpstr>Q52. You didn’t have to be so careful on the maze; I made it so you could just skip the lines because the lines don’t kill you!</vt:lpstr>
      <vt:lpstr>Q53. Maze! Again!</vt:lpstr>
      <vt:lpstr>Q53. Maze! Again!</vt:lpstr>
      <vt:lpstr>Q54. No more mazes!</vt:lpstr>
      <vt:lpstr>Q54. You would’ve got it right anyway; it’s your opinion.</vt:lpstr>
      <vt:lpstr>FUN FACT:</vt:lpstr>
      <vt:lpstr>OQ55 / OQ65. The “O” in OQ stands for original. This means it  is the old-type questions from The Best Impossible Quiz Ever 1.</vt:lpstr>
      <vt:lpstr>OQ56 / OQ65. Weegee is staring at you!</vt:lpstr>
      <vt:lpstr>OQ56 / OQ65. Weegee is staring at you!</vt:lpstr>
      <vt:lpstr>OQ57 / OQ65. Type in “icup” in capitals on the keyboard provided.</vt:lpstr>
      <vt:lpstr>OQ57 / OQ65. Type in “icup” in capitals on the keyboard provided.</vt:lpstr>
      <vt:lpstr>OQ57 / OQ65. Type in “icup” in capitals on the keyboard provided.</vt:lpstr>
      <vt:lpstr>OQ57 / OQ65. Type in “icup” in capitals on the keyboard provided.</vt:lpstr>
      <vt:lpstr>OQ57 / OQ65. EWW! Get it? I (I) C (see) U (you) P (pee).</vt:lpstr>
      <vt:lpstr>OQ58 / OQ65. What is 1 + 1?</vt:lpstr>
      <vt:lpstr>OQ?? / OQ65. What question is this?</vt:lpstr>
      <vt:lpstr>OQ60 / OQ65. Click the Japanese text that says “No”.</vt:lpstr>
      <vt:lpstr>OQ61 / OQ65. Now Chinese.</vt:lpstr>
      <vt:lpstr>OQ62 / OQ65. Traditional maze.</vt:lpstr>
      <vt:lpstr>OQ63 / OQ65. One more.</vt:lpstr>
      <vt:lpstr>OQ64 / OQ65. What are these?</vt:lpstr>
      <vt:lpstr>OLastQ!! / OQ65. What is the letter before “H” in the alphabet.</vt:lpstr>
      <vt:lpstr>Q66. What to do... What to do...</vt:lpstr>
      <vt:lpstr>Q67. Hello!</vt:lpstr>
      <vt:lpstr>Q68. THAT’S NOT VERY NICE!</vt:lpstr>
      <vt:lpstr>Q69. Whaddya wanna do?</vt:lpstr>
      <vt:lpstr>Q70. ERR... ER... THEN WHAT!?</vt:lpstr>
      <vt:lpstr>Q71. I- think I’m gonna go now...</vt:lpstr>
      <vt:lpstr>FUN FACT</vt:lpstr>
      <vt:lpstr>Q72. My m---s—k- brings all the boys to the yard.</vt:lpstr>
      <vt:lpstr>Who Wants To Be A Millionaire?</vt:lpstr>
      <vt:lpstr>Question 73</vt:lpstr>
      <vt:lpstr>What is 100 + 100?</vt:lpstr>
      <vt:lpstr>£500,000</vt:lpstr>
      <vt:lpstr>Question 74</vt:lpstr>
      <vt:lpstr>Do you think I want to make this game or publish it?</vt:lpstr>
      <vt:lpstr>£1,000,000!</vt:lpstr>
      <vt:lpstr>Well Done!</vt:lpstr>
      <vt:lpstr>To Question 75</vt:lpstr>
      <vt:lpstr>Q75. What question do you need to complete to teleport back to question 80 and continue the quiz?</vt:lpstr>
      <vt:lpstr>TIME TO TELEPORT TO QUESTION 80! I’m just gonna chuck you back!</vt:lpstr>
      <vt:lpstr>TIME TO TELEPORT TO QUESTION 80! I’m just gonna chuck you back!</vt:lpstr>
      <vt:lpstr>AMERICAN COLOR SEIZURE!</vt:lpstr>
      <vt:lpstr>Q79.2. I see your back! Just click to get out again so we can get to question 80!</vt:lpstr>
      <vt:lpstr>Q79.2. I see your back! Just click to get out again so we can get to question 80!</vt:lpstr>
      <vt:lpstr>Q80. What theme song is this?</vt:lpstr>
      <vt:lpstr>Q80. What theme song is this?</vt:lpstr>
      <vt:lpstr>Q80. What theme song is this?</vt:lpstr>
      <vt:lpstr>Q80. What theme song is this?</vt:lpstr>
      <vt:lpstr>Q80. What theme song is this?</vt:lpstr>
      <vt:lpstr>Q80. What theme song is this?</vt:lpstr>
      <vt:lpstr>Q80. What theme song is this?</vt:lpstr>
      <vt:lpstr>Q81. Who’s a dinosaur?</vt:lpstr>
      <vt:lpstr>Q82. LOL PIC! / EASY QUESTION!</vt:lpstr>
      <vt:lpstr>Q83. What colour was the sign on the previous slide?</vt:lpstr>
      <vt:lpstr>Q84. Which is the best console?</vt:lpstr>
      <vt:lpstr>Q85. Which is the best game?</vt:lpstr>
      <vt:lpstr>Q86. Can you cope with the annoying Japanese song? AIIN!</vt:lpstr>
      <vt:lpstr>Q87. Are you happy that your almost at the end of this game?</vt:lpstr>
      <vt:lpstr>Q88. Well you won’t be after this maze! Muahahahahahahahaha!</vt:lpstr>
      <vt:lpstr>Q88. Well you won’t be after this maze! Muahahahahahahahaha!</vt:lpstr>
      <vt:lpstr>Q89. Japanese, Chinese, Thai, or Korean?</vt:lpstr>
      <vt:lpstr>Q89. I did say it was partly-Japanese-enabled!</vt:lpstr>
      <vt:lpstr>Q90. You teleported through questions, fought text box’s, helped stick people, and even killed enemies with handbags! It’s been a long, hard journey. SO I’LL MAKE IT HARDER! The next EIGHT question will be the most hardest maths questions you’ve ever encountered! This will be Q91-98! The 1st will be EASY! However, the following ones, will be HARD!</vt:lpstr>
      <vt:lpstr>Q91. What type of angle is a 270* angle?</vt:lpstr>
      <vt:lpstr>Q92. What are the 1st three terms in the sequence n + 4 - 1?</vt:lpstr>
      <vt:lpstr>Q93. In the word “Super-cala-fraga-listic-expi-ali-docias”. How many letters are there?</vt:lpstr>
      <vt:lpstr>Q93. In the word “Super-cala-fraga-listic-expi-ali-docias”. How many letters are there? You: 3</vt:lpstr>
      <vt:lpstr>Q93. In the word “Super-cala-fraga-listic-expi-ali-docias”. How many letters are there? You: 33</vt:lpstr>
      <vt:lpstr>Q94. If one side of a square is 6cm long. What is the area of the square?</vt:lpstr>
      <vt:lpstr>Q94. If one side of a square is 6cm long. What is the area of the square? You: 3</vt:lpstr>
      <vt:lpstr>Q94. If one side of a square is 6cm long. What is the area of the square? You: 36! Correct!</vt:lpstr>
      <vt:lpstr>Q95. Perimeter? </vt:lpstr>
      <vt:lpstr>Q95. Perimeter? You: 2</vt:lpstr>
      <vt:lpstr>Q95. Perimeter? You: 24</vt:lpstr>
      <vt:lpstr>Q96. What do the angles in a triangle sum-up to?</vt:lpstr>
      <vt:lpstr>Q97. What do three right angles add up to?</vt:lpstr>
      <vt:lpstr>Q97. What do three right angles add up to? You: 2</vt:lpstr>
      <vt:lpstr>Q97. What do three right angles add up to? You: 27</vt:lpstr>
      <vt:lpstr>Q97. What do three right angles add up to? You: 270</vt:lpstr>
      <vt:lpstr>Q98. What is the answer to this song?</vt:lpstr>
      <vt:lpstr>Q98. What is the answer to this song? You: 6</vt:lpstr>
      <vt:lpstr>Q98. What is the answer to this song? You: 69!</vt:lpstr>
      <vt:lpstr>Q99. Who played Troy Bolton in High School Musical 1, 2, and 3?</vt:lpstr>
      <vt:lpstr>Q99. Who played Troy Bolton in High School Musical 1, 2, and 3?</vt:lpstr>
      <vt:lpstr>Correct!     To Q100! OMG zOMG YOU’RE NEAR THE END!</vt:lpstr>
      <vt:lpstr>Q100. What is 7 x 7 = ?, ? x 3 = Answer</vt:lpstr>
      <vt:lpstr>Q100. What is 7 x 7 = ?, ? x 3 = Answer</vt:lpstr>
      <vt:lpstr>Q100. What is 7 x 7 = ?, ? x 3 = Answer</vt:lpstr>
      <vt:lpstr>Q100. What is 7 x 7 = ?, ? x 3 = Answer</vt:lpstr>
      <vt:lpstr>Q100. What is 7 x 7 = ?, ? x 3 = Answer</vt:lpstr>
      <vt:lpstr>Well Don--</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Oh-oh no! Mr. Box has taken over my controls! He’s back from the dead! Well, you better get ready for Q101!</vt:lpstr>
      <vt:lpstr>Slide 712</vt:lpstr>
      <vt:lpstr>Slide 713</vt:lpstr>
      <vt:lpstr>Slide 714</vt:lpstr>
      <vt:lpstr>Slide 715</vt:lpstr>
      <vt:lpstr>Well Done!</vt:lpstr>
      <vt:lpstr>Credits</vt:lpstr>
      <vt:lpstr>Oops! If you’re looking for the 49 extra questions; you won’t get them!</vt:lpstr>
      <vt:lpstr>Slide 719</vt:lpstr>
      <vt:lpstr>Slide 720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Impossible PowerPoint</dc:title>
  <dc:creator>Hussain</dc:creator>
  <cp:lastModifiedBy>Hussain</cp:lastModifiedBy>
  <cp:revision>376</cp:revision>
  <dcterms:created xsi:type="dcterms:W3CDTF">2011-01-25T17:41:20Z</dcterms:created>
  <dcterms:modified xsi:type="dcterms:W3CDTF">2011-04-12T20:36:43Z</dcterms:modified>
</cp:coreProperties>
</file>